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D03A-6D13-4DF0-922C-5C36A4C8CCDF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1814-7FB9-486D-A5EB-11DC73B2F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692696"/>
            <a:ext cx="33040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Цветник 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ваз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17032"/>
            <a:ext cx="3264363" cy="2448272"/>
          </a:xfrm>
          <a:prstGeom prst="rect">
            <a:avLst/>
          </a:prstGeom>
        </p:spPr>
      </p:pic>
      <p:pic>
        <p:nvPicPr>
          <p:cNvPr id="8" name="Рисунок 7" descr="ваз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2880320" cy="2844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6093296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Составила Яковлева Е.М.</a:t>
            </a:r>
            <a:endParaRPr lang="ru-RU" dirty="0"/>
          </a:p>
        </p:txBody>
      </p:sp>
      <p:pic>
        <p:nvPicPr>
          <p:cNvPr id="6" name="Рисунок 5" descr="клумб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00808"/>
            <a:ext cx="3247008" cy="24612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Вересковый цветник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- </a:t>
            </a:r>
            <a:r>
              <a:rPr lang="ru-RU" sz="2800" dirty="0" err="1" smtClean="0"/>
              <a:t>цветник</a:t>
            </a:r>
            <a:r>
              <a:rPr lang="ru-RU" sz="2800" dirty="0" smtClean="0"/>
              <a:t> из вересковых растений, к которым относятся верески, эрики и рододендроны. Данную композицию располагают в полутени.</a:t>
            </a:r>
            <a:endParaRPr lang="ru-RU" sz="2800" dirty="0"/>
          </a:p>
        </p:txBody>
      </p:sp>
      <p:pic>
        <p:nvPicPr>
          <p:cNvPr id="3" name="Рисунок 2" descr="вересковый цвет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44752"/>
            <a:ext cx="7812360" cy="521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Мы с вами познакомились с разными видами цветников.</a:t>
            </a:r>
          </a:p>
          <a:p>
            <a:pPr algn="ctr"/>
            <a:r>
              <a:rPr lang="ru-RU" sz="2400" dirty="0" smtClean="0"/>
              <a:t>Насколько разнообразен мир цветников и растений, которые в них растут. </a:t>
            </a:r>
          </a:p>
          <a:p>
            <a:pPr algn="ctr"/>
            <a:r>
              <a:rPr lang="ru-RU" sz="2400" dirty="0" smtClean="0"/>
              <a:t>Давайте </a:t>
            </a:r>
            <a:r>
              <a:rPr lang="ru-RU" sz="2400" dirty="0" smtClean="0"/>
              <a:t>вспомним названия цветников.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2592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Рабатка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420888"/>
            <a:ext cx="2635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Бордюр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852936"/>
            <a:ext cx="310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Арабески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429000"/>
            <a:ext cx="2504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Клумба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249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Вазоны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437112"/>
            <a:ext cx="313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Роккарии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221088"/>
            <a:ext cx="274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Розарий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445224"/>
            <a:ext cx="65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Вересковый цветник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291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http://www.design-warez.ru/uploads/posts/2009-11/1259496103_28ba9eb6b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5770612" cy="5770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Цветник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участок (ограниченная территория), на котором выращивают декоративные растения.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://www.perspectiva.ua/assets/images/c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320813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134076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Бордюр</a:t>
            </a:r>
            <a:r>
              <a:rPr lang="ru-RU" sz="2800" dirty="0" smtClean="0"/>
              <a:t> - узкий вытянутый цветник из низкорослых растений. </a:t>
            </a:r>
          </a:p>
          <a:p>
            <a:r>
              <a:rPr lang="ru-RU" sz="2800" dirty="0" smtClean="0"/>
              <a:t>Бордюры необходимы там, где надо подчеркнуть линейную границу определенной зоны сада.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Каким бывает цветник?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бордю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212976"/>
            <a:ext cx="2857500" cy="2857500"/>
          </a:xfrm>
          <a:prstGeom prst="rect">
            <a:avLst/>
          </a:prstGeom>
        </p:spPr>
      </p:pic>
      <p:pic>
        <p:nvPicPr>
          <p:cNvPr id="5" name="Рисунок 4" descr="бордю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327" y="3356992"/>
            <a:ext cx="3717063" cy="27931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бат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895" y="3356992"/>
            <a:ext cx="4661105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Рабатка</a:t>
            </a:r>
            <a:r>
              <a:rPr lang="ru-RU" sz="2800" dirty="0" smtClean="0">
                <a:solidFill>
                  <a:srgbClr val="FF0000"/>
                </a:solidFill>
              </a:rPr>
              <a:t> - </a:t>
            </a:r>
            <a:r>
              <a:rPr lang="ru-RU" sz="2800" dirty="0" smtClean="0"/>
              <a:t>это цветник в виде длинной ленты, который размещают вдоль дорожек, строений или площадок с затейливым цветовым узором из различных цветов. </a:t>
            </a:r>
            <a:endParaRPr lang="ru-RU" sz="2800" dirty="0"/>
          </a:p>
        </p:txBody>
      </p:sp>
      <p:pic>
        <p:nvPicPr>
          <p:cNvPr id="3" name="Рисунок 2" descr="раба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657700" cy="3094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Арабески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smtClean="0"/>
              <a:t>- геометрически сложные  узоры, которые выполняются из цветов и минеральных материалов (песка, гравия, мелкой гальки, гранитной или кирпичной крошки и др.). Располагают их в парадной части сада или парка для декорирования открытых плоских пространств.</a:t>
            </a:r>
            <a:endParaRPr lang="ru-RU" sz="2400" dirty="0"/>
          </a:p>
        </p:txBody>
      </p:sp>
      <p:pic>
        <p:nvPicPr>
          <p:cNvPr id="3" name="Рисунок 2" descr="арабе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96" y="220486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рабеск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3"/>
            <a:ext cx="467493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Клумба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- это яркий цветник правильной геометрической формы с затейливым рисунком. Цветочная клумба - это однолетники, двулетники и луковичные с контрастной окраской цветов и листвы. </a:t>
            </a:r>
            <a:endParaRPr lang="ru-RU" sz="2800" dirty="0"/>
          </a:p>
        </p:txBody>
      </p:sp>
      <p:pic>
        <p:nvPicPr>
          <p:cNvPr id="3" name="Рисунок 2" descr="клум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5456373" cy="325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лумб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258" y="3356992"/>
            <a:ext cx="4618742" cy="3501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Вазоны</a:t>
            </a:r>
            <a:r>
              <a:rPr lang="ru-RU" sz="2800" dirty="0" smtClean="0">
                <a:solidFill>
                  <a:srgbClr val="FF0000"/>
                </a:solidFill>
              </a:rPr>
              <a:t> - </a:t>
            </a:r>
            <a:r>
              <a:rPr lang="ru-RU" sz="2800" dirty="0" smtClean="0"/>
              <a:t>удобный способ выращивания нарядных однолетников и луковичных растений. Вазонами оформляют места, где разбивка обычного цветника нежелательна или невозможна   (асфальтированные и мощеные площадки, внутренние дворики и открытые террасы).</a:t>
            </a:r>
            <a:endParaRPr lang="ru-RU" sz="2800" dirty="0"/>
          </a:p>
        </p:txBody>
      </p:sp>
      <p:pic>
        <p:nvPicPr>
          <p:cNvPr id="3" name="Рисунок 2" descr="ваз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9851" y="2992388"/>
            <a:ext cx="5154149" cy="3865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аз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3978898" cy="392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Роккарий</a:t>
            </a:r>
            <a:r>
              <a:rPr lang="ru-RU" sz="2800" dirty="0" smtClean="0"/>
              <a:t> (каменистая, альпийская горка) - отведенный для специфических многолетников, луковичных растений и карликовых хвойных пород в сочетании с камнями участок. В </a:t>
            </a:r>
            <a:r>
              <a:rPr lang="ru-RU" sz="2800" dirty="0" err="1" smtClean="0"/>
              <a:t>роккарии</a:t>
            </a:r>
            <a:r>
              <a:rPr lang="ru-RU" sz="2800" dirty="0" smtClean="0"/>
              <a:t> могут использоваться любые подходящие по экологическим требованиям растения. </a:t>
            </a:r>
            <a:endParaRPr lang="ru-RU" sz="2800" dirty="0"/>
          </a:p>
        </p:txBody>
      </p:sp>
      <p:pic>
        <p:nvPicPr>
          <p:cNvPr id="3" name="Рисунок 2" descr="РОКАРИЙ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9608"/>
            <a:ext cx="541164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okari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2132856"/>
            <a:ext cx="47625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озарий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цветник, составленный из различных сортов и групп роз. Несмотря на сортовое разнообразие, все розы достаточно прихотливы и требуют укрытия на зиму, поэтому удобнее выполнить посадку на одном участке, который полностью будет укрываться на зиму. Для розария выбирают теплое, солнечное место, желательно в парадной части сада.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роза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74994"/>
            <a:ext cx="4644007" cy="3483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озари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4774128" cy="3401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12</cp:revision>
  <dcterms:created xsi:type="dcterms:W3CDTF">2012-11-01T16:32:35Z</dcterms:created>
  <dcterms:modified xsi:type="dcterms:W3CDTF">2012-11-03T13:44:37Z</dcterms:modified>
</cp:coreProperties>
</file>