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0EF0-77D9-405D-852D-13107FFBD20A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B5D26-1F1C-425F-81E9-4F1B13C7E1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502" y="857232"/>
            <a:ext cx="7772400" cy="15001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СЕМИНАР-ПРАКТИКУМ ДЛЯ РОДИТЕЛЕЙ </a:t>
            </a:r>
            <a:br>
              <a:rPr lang="ru-RU" sz="3600" b="1" dirty="0" smtClean="0"/>
            </a:br>
            <a:r>
              <a:rPr lang="ru-RU" sz="3600" b="1" dirty="0" smtClean="0"/>
              <a:t>БУДУЩИХ ПЕРВОКЛАССНИКОВ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8344" y="2507752"/>
            <a:ext cx="5357850" cy="5736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«Готовимся </a:t>
            </a:r>
            <a:r>
              <a:rPr lang="ru-RU" b="1" dirty="0">
                <a:solidFill>
                  <a:schemeClr val="tx1"/>
                </a:solidFill>
              </a:rPr>
              <a:t>к школе в </a:t>
            </a:r>
            <a:r>
              <a:rPr lang="ru-RU" b="1" dirty="0" smtClean="0">
                <a:solidFill>
                  <a:schemeClr val="tx1"/>
                </a:solidFill>
              </a:rPr>
              <a:t>игре»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Documents and Settings\Irishka\Desktop\Картинки\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6978" y="3214686"/>
            <a:ext cx="2772329" cy="2883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 помощью игры можно развивать память, внимание, мышление, воображение - психические функции, необходимые для успешного обучения в школе, благополучной адаптации в новом детском коллективе.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Многие учителя начальных классов указывают, что отставание в учебе нередко связано с низким уровнем развития памяти, неумением поддерживать внимание, осуществлять самоконтроль. Поэтому необходимо научить ребенка играм, вырабатывающим у него способность следовать правилу, управлять своим вниманием, памятью, мышлением.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 сегодня я предлагаю вам поиграть в те игры, которые так необходимы вашим детям, чтобы подготовиться к школе.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b="1" u="sng" dirty="0"/>
              <a:t>Игра </a:t>
            </a:r>
            <a:r>
              <a:rPr lang="ru-RU" b="1" u="sng" dirty="0" smtClean="0"/>
              <a:t>«Действуй </a:t>
            </a:r>
            <a:r>
              <a:rPr lang="ru-RU" b="1" u="sng" dirty="0"/>
              <a:t>по </a:t>
            </a:r>
            <a:r>
              <a:rPr lang="ru-RU" b="1" u="sng" dirty="0" smtClean="0"/>
              <a:t>инструкции»</a:t>
            </a:r>
            <a:endParaRPr lang="ru-RU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dirty="0"/>
              <a:t>Пожалуйста, послушайте, что вам нужно будет сделать, а потом выполняйте. Инструкция: встаньте, потянитесь, повернитесь сначала направо, потом налево, посмотрите в окно, хлопните в ладоши, сядьте и громко скажите </a:t>
            </a:r>
            <a:r>
              <a:rPr lang="ru-RU" dirty="0" smtClean="0"/>
              <a:t>«хорошо»!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b="1" i="1" dirty="0"/>
              <a:t>- Возникли ли у вас какие-то трудности? Почему?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b="1" i="1" dirty="0"/>
              <a:t>- Как вы считаете, что развивается у детей в этой игре?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dirty="0"/>
              <a:t>В этой игре у ребенка развивается память, умение внимательно выслушивать задание до конца, закрепляется умение ориентироваться в пространстве.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b="1" u="sng" dirty="0"/>
              <a:t>Игра </a:t>
            </a:r>
            <a:r>
              <a:rPr lang="ru-RU" b="1" u="sng" dirty="0" smtClean="0"/>
              <a:t>«Загружаем баржу»</a:t>
            </a:r>
            <a:endParaRPr lang="ru-RU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dirty="0"/>
              <a:t>Нам нужно загрузить баржу именами, начинающимися на </a:t>
            </a:r>
            <a:r>
              <a:rPr lang="ru-RU" dirty="0" smtClean="0"/>
              <a:t>звук </a:t>
            </a:r>
            <a:r>
              <a:rPr lang="en-US" dirty="0"/>
              <a:t>[</a:t>
            </a:r>
            <a:r>
              <a:rPr lang="ru-RU" dirty="0" smtClean="0"/>
              <a:t>А</a:t>
            </a:r>
            <a:r>
              <a:rPr lang="en-US" dirty="0" smtClean="0"/>
              <a:t>]</a:t>
            </a:r>
            <a:r>
              <a:rPr lang="ru-RU" dirty="0" smtClean="0"/>
              <a:t>. Можно </a:t>
            </a:r>
            <a:r>
              <a:rPr lang="ru-RU" dirty="0"/>
              <a:t>предметами, относящимися к одному классу (обувь, одежда, инструменты, цветы и т.д.)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u="sng" dirty="0"/>
              <a:t>Игра </a:t>
            </a:r>
            <a:r>
              <a:rPr lang="ru-RU" b="1" u="sng" dirty="0" smtClean="0"/>
              <a:t>«Необитаемый остров»</a:t>
            </a:r>
            <a:endParaRPr lang="ru-RU" u="sng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«Давайте </a:t>
            </a:r>
            <a:r>
              <a:rPr lang="ru-RU" dirty="0"/>
              <a:t>представим с вами, что мы будто бы плыли по морям и океанам на корабле. И вдруг однажды посреди моря нас застал самый настоящий шторм!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На наш корабль налетел сильный-сильный ветер,</a:t>
            </a:r>
            <a:r>
              <a:rPr lang="ru-RU" b="1" i="1" dirty="0"/>
              <a:t> </a:t>
            </a:r>
            <a:r>
              <a:rPr lang="ru-RU" dirty="0"/>
              <a:t>волны захлестнули нашу палубу, молния ударила в наши мачты, и корабль стал тонуть... Но мы с вами все успели спастись. Мы запрыгнули в маленькую лодочку, которую волны вынесли на необитаемый остров. Так мы оказались на этом безлюдном клочке земли. Все наши вещи утонули, и остался лишь этот маленький мешочек, который нам удалось схватить с тонущего корабля. Как же нам теперь выжить на этом острове, дождаться помощи?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Может быть, для этого нам пригодятся те предметы, что нам удалось спасти в мешочке. Давайте посмотрим и подумаем, как они могут нам </a:t>
            </a:r>
            <a:r>
              <a:rPr lang="ru-RU" dirty="0" smtClean="0"/>
              <a:t>помочь».</a:t>
            </a:r>
            <a:endParaRPr lang="ru-R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Затем взрослый достает из мешочка по одному предмету и предлагает подумать и сказать, как этот предмет поможет им выжить на острове, позвать на помощь, для чего он может быть полезен, что и как из него можно сделать. Принимаются любые, даже самые несуразные варианты.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Предметы, лежащие в волшебном </a:t>
            </a:r>
            <a:r>
              <a:rPr lang="ru-RU" dirty="0" smtClean="0"/>
              <a:t>мешочке: </a:t>
            </a:r>
            <a:r>
              <a:rPr lang="ru-RU" i="1" dirty="0" smtClean="0"/>
              <a:t>газета</a:t>
            </a:r>
            <a:r>
              <a:rPr lang="ru-RU" i="1" dirty="0"/>
              <a:t>, спички, дискета, колпачок от дезодоранта, ножик канцелярский, пластмассовая ложка, пакет целлофановый, стеклянный пузырек из-под духов, бутылка пластмассовая из-под шампуня, неисправный </a:t>
            </a:r>
            <a:r>
              <a:rPr lang="ru-RU" i="1" dirty="0" smtClean="0"/>
              <a:t>фотоаппарат </a:t>
            </a:r>
            <a:r>
              <a:rPr lang="ru-RU" dirty="0" smtClean="0"/>
              <a:t>(родители отвечают).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i="1" dirty="0"/>
              <a:t>- Возникли ли у вас какие-то трудности? Почему?</a:t>
            </a:r>
            <a:endParaRPr lang="ru-RU" sz="3400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i="1" dirty="0"/>
              <a:t>- Как вы считаете, что развивается у детей в этой игре?</a:t>
            </a:r>
            <a:endParaRPr lang="ru-RU" sz="3400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Эта игра способствует развитию у детей воображения, мышления, восприятия и внимания. Кроме того, играя в </a:t>
            </a:r>
            <a:r>
              <a:rPr lang="ru-RU" sz="3400" dirty="0" smtClean="0"/>
              <a:t>«Необитаемый остров», </a:t>
            </a:r>
            <a:r>
              <a:rPr lang="ru-RU" sz="3400" dirty="0"/>
              <a:t>дети имеют возможность научиться быстро думать, высказывать самые смелые и невероятные гипотезы и предложения, творчески подходить к решению </a:t>
            </a:r>
            <a:r>
              <a:rPr lang="ru-RU" sz="3400" dirty="0" smtClean="0"/>
              <a:t>проблем. Пытаясь </a:t>
            </a:r>
            <a:r>
              <a:rPr lang="ru-RU" sz="3400" dirty="0"/>
              <a:t>осмыслить игровую ситуацию, дети вспоминают опыт, полученный во время просмотра кинофильмов и мультфильмов, чтения книг. Размышляя о каждом предмете, дети учатся внимательно его изучать, анализировать все его свойства (форма, материал, явное или неявное предназначение, размер) и находить ему применение. Это развивает их целенаправленное и дифференцированное восприятие, аналитическое мышление и воображение.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u="sng" dirty="0"/>
              <a:t>Рефлексия </a:t>
            </a:r>
            <a:r>
              <a:rPr lang="ru-RU" sz="3400" b="1" u="sng" dirty="0" smtClean="0"/>
              <a:t>«Все </a:t>
            </a:r>
            <a:r>
              <a:rPr lang="ru-RU" sz="3400" b="1" u="sng" dirty="0"/>
              <a:t>у меня в </a:t>
            </a:r>
            <a:r>
              <a:rPr lang="ru-RU" sz="3400" b="1" u="sng" dirty="0" smtClean="0"/>
              <a:t>руках»</a:t>
            </a:r>
            <a:endParaRPr lang="ru-RU" sz="3400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А теперь давайте подведем итоги нашей сегодняшней </a:t>
            </a:r>
            <a:r>
              <a:rPr lang="ru-RU" sz="3400" smtClean="0"/>
              <a:t>встречи. Сейчас </a:t>
            </a:r>
            <a:r>
              <a:rPr lang="ru-RU" sz="3400" dirty="0"/>
              <a:t>на листе бумаги нарисуйте свою руку и впишите внутри контура свои ответы на вопросы.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/>
              <a:t>- Больше всего мне понравилось…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/>
              <a:t>- В дальнейшем я буду использовать…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/>
              <a:t>- Здесь я сегодня узнал(а) нового…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/>
              <a:t>- Я и раньше знала то, что сегодня услышала о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/>
              <a:t>- Неожиданным для меня сегодня было…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Не забывайте, что детство – это удивительное время в жизни каждого человека – не заканчивается с поступлением в школу. Уделяйте достаточно времени для игр, проводите больше времени вместе. Ведь именно сейчас ваши внимание, любовь, забота нужны ребенку больше всего.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		Берегите </a:t>
            </a:r>
            <a:r>
              <a:rPr lang="ru-RU" dirty="0"/>
              <a:t>друг друга,</a:t>
            </a:r>
            <a:br>
              <a:rPr lang="ru-RU" dirty="0"/>
            </a:br>
            <a:r>
              <a:rPr lang="ru-RU" dirty="0" smtClean="0"/>
              <a:t>		Добротой </a:t>
            </a:r>
            <a:r>
              <a:rPr lang="ru-RU" dirty="0"/>
              <a:t>согревайте!</a:t>
            </a:r>
            <a:br>
              <a:rPr lang="ru-RU" dirty="0"/>
            </a:br>
            <a:r>
              <a:rPr lang="ru-RU" dirty="0" smtClean="0"/>
              <a:t>		Берегите </a:t>
            </a:r>
            <a:r>
              <a:rPr lang="ru-RU" dirty="0"/>
              <a:t>друг друга,</a:t>
            </a:r>
            <a:br>
              <a:rPr lang="ru-RU" dirty="0"/>
            </a:br>
            <a:r>
              <a:rPr lang="ru-RU" dirty="0" smtClean="0"/>
              <a:t>		Обижать </a:t>
            </a:r>
            <a:r>
              <a:rPr lang="ru-RU" dirty="0"/>
              <a:t>не давайте!</a:t>
            </a:r>
            <a:br>
              <a:rPr lang="ru-RU" dirty="0"/>
            </a:br>
            <a:r>
              <a:rPr lang="ru-RU" dirty="0" smtClean="0"/>
              <a:t>			Берегите </a:t>
            </a:r>
            <a:r>
              <a:rPr lang="ru-RU" dirty="0"/>
              <a:t>друг друга,</a:t>
            </a:r>
            <a:br>
              <a:rPr lang="ru-RU" dirty="0"/>
            </a:br>
            <a:r>
              <a:rPr lang="ru-RU" dirty="0" smtClean="0"/>
              <a:t>			Суету </a:t>
            </a:r>
            <a:r>
              <a:rPr lang="ru-RU" dirty="0"/>
              <a:t>позабудьте.</a:t>
            </a:r>
            <a:br>
              <a:rPr lang="ru-RU" dirty="0"/>
            </a:br>
            <a:r>
              <a:rPr lang="ru-RU" dirty="0" smtClean="0"/>
              <a:t>			И </a:t>
            </a:r>
            <a:r>
              <a:rPr lang="ru-RU" dirty="0"/>
              <a:t>в минутку досуга</a:t>
            </a:r>
            <a:br>
              <a:rPr lang="ru-RU" dirty="0"/>
            </a:br>
            <a:r>
              <a:rPr lang="ru-RU" dirty="0" smtClean="0"/>
              <a:t>			Рядом </a:t>
            </a:r>
            <a:r>
              <a:rPr lang="ru-RU" dirty="0"/>
              <a:t>вместе побудьте!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i="1" dirty="0"/>
              <a:t>Желаю успехов вам и вашим детям!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607223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u="sng" dirty="0"/>
              <a:t>Задачи:</a:t>
            </a:r>
            <a:endParaRPr lang="ru-RU" u="sng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1. Повысить </a:t>
            </a:r>
            <a:r>
              <a:rPr lang="ru-RU" dirty="0"/>
              <a:t>родительскую компетентность по вопросам психологической готовности детей к школе.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2. Развивать </a:t>
            </a:r>
            <a:r>
              <a:rPr lang="ru-RU" dirty="0"/>
              <a:t>у родителей навыки рефлексии.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3. Научить </a:t>
            </a:r>
            <a:r>
              <a:rPr lang="ru-RU" dirty="0"/>
              <a:t>родителей играм, развивающим у детей познавательные процессы (внимание, мышление, память, речь) волю.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4. Показать </a:t>
            </a:r>
            <a:r>
              <a:rPr lang="ru-RU" dirty="0"/>
              <a:t>родителям важность психических процессов для успешного обучения ребенка в школе.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5. Способствовать </a:t>
            </a:r>
            <a:r>
              <a:rPr lang="ru-RU" dirty="0"/>
              <a:t>сближению взрослых в процессе выполнения заданий и игр.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1436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Добрый вечер! Я рада видеть вас на нашей сегодняшней встрече.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i="1" dirty="0" smtClean="0"/>
              <a:t>Спасибо</a:t>
            </a:r>
            <a:r>
              <a:rPr lang="ru-RU" i="1" dirty="0"/>
              <a:t>, что дела свои отложили,</a:t>
            </a:r>
            <a:br>
              <a:rPr lang="ru-RU" i="1" dirty="0"/>
            </a:br>
            <a:r>
              <a:rPr lang="ru-RU" i="1" dirty="0" smtClean="0"/>
              <a:t>	В </a:t>
            </a:r>
            <a:r>
              <a:rPr lang="ru-RU" i="1" dirty="0"/>
              <a:t>зал наш светлый поспешили.</a:t>
            </a:r>
            <a:br>
              <a:rPr lang="ru-RU" i="1" dirty="0"/>
            </a:br>
            <a:r>
              <a:rPr lang="ru-RU" i="1" dirty="0" smtClean="0"/>
              <a:t>	Пошутить </a:t>
            </a:r>
            <a:r>
              <a:rPr lang="ru-RU" i="1" dirty="0"/>
              <a:t>и поиграть,</a:t>
            </a:r>
            <a:br>
              <a:rPr lang="ru-RU" i="1" dirty="0"/>
            </a:br>
            <a:r>
              <a:rPr lang="ru-RU" i="1" dirty="0" smtClean="0"/>
              <a:t>	Много </a:t>
            </a:r>
            <a:r>
              <a:rPr lang="ru-RU" i="1" dirty="0"/>
              <a:t>нового узнать.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А пригласила я вас, чтобы поговорить о том, как же лучше подготовить наших детей к школе. Ведь от того, насколько успешным будет начало школьного обучения, зависит успеваемость ученика в последующие годы, его отношение к школе, учению, и, в конечном счете, благополучие в его школьной и взрослой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8918" y="214290"/>
            <a:ext cx="8501122" cy="635798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/>
              <a:t>«</a:t>
            </a:r>
            <a:r>
              <a:rPr lang="ru-RU" b="1" u="sng" dirty="0" err="1" smtClean="0"/>
              <a:t>Самопрезентация</a:t>
            </a:r>
            <a:r>
              <a:rPr lang="ru-RU" b="1" u="sng" dirty="0" smtClean="0"/>
              <a:t>» </a:t>
            </a:r>
            <a:r>
              <a:rPr lang="ru-RU" b="1" u="sng" dirty="0"/>
              <a:t>- оформление визиток.</a:t>
            </a:r>
            <a:endParaRPr lang="ru-RU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Для того, чтобы нам легче было общаться друг с другом, предлагаю вам сделать визитную карточку. Каждому из вас предоставляется удивительная возможность, обычно недоступная в реальной жизни – выбрать себе имя. Ведь часто бывает – кому-то не очень нравится имя, данное ему родителями, кого-то не устраивает форма обращения, привычная для окружающих, или хочется, чтобы обращались необычно и ласково. У вас есть 10 минут для того, чтобы выбрать для себя игровое имя и оформить визитку, следуя принципу: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зеленый цвет</a:t>
            </a:r>
            <a:r>
              <a:rPr lang="ru-RU" dirty="0"/>
              <a:t> означает: </a:t>
            </a:r>
            <a:r>
              <a:rPr lang="ru-RU" dirty="0" smtClean="0"/>
              <a:t>«Владею </a:t>
            </a:r>
            <a:r>
              <a:rPr lang="ru-RU" dirty="0"/>
              <a:t>достаточной информацией по вопросу готовности ребенка к </a:t>
            </a:r>
            <a:r>
              <a:rPr lang="ru-RU" dirty="0" smtClean="0"/>
              <a:t>школе»;</a:t>
            </a:r>
            <a:endParaRPr lang="ru-RU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желтый цвет:</a:t>
            </a:r>
            <a:r>
              <a:rPr lang="ru-RU" dirty="0"/>
              <a:t> </a:t>
            </a:r>
            <a:r>
              <a:rPr lang="ru-RU" dirty="0" smtClean="0"/>
              <a:t>»Владею </a:t>
            </a:r>
            <a:r>
              <a:rPr lang="ru-RU" dirty="0"/>
              <a:t>недостаточным объемом информации по вопросу готовности ребенка к </a:t>
            </a:r>
            <a:r>
              <a:rPr lang="ru-RU" dirty="0" smtClean="0"/>
              <a:t>школе»;</a:t>
            </a:r>
            <a:endParaRPr lang="ru-RU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красный цвет</a:t>
            </a:r>
            <a:r>
              <a:rPr lang="ru-RU" dirty="0"/>
              <a:t>: </a:t>
            </a:r>
            <a:r>
              <a:rPr lang="ru-RU" dirty="0" smtClean="0"/>
              <a:t>«Не </a:t>
            </a:r>
            <a:r>
              <a:rPr lang="ru-RU" dirty="0"/>
              <a:t>владею информацией по вопросу готовности ребенка к </a:t>
            </a:r>
            <a:r>
              <a:rPr lang="ru-RU" dirty="0" smtClean="0"/>
              <a:t>школе».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Возьмите на столах все, что вам нужно, оформите свой </a:t>
            </a:r>
            <a:r>
              <a:rPr lang="ru-RU" dirty="0" err="1"/>
              <a:t>бейджик</a:t>
            </a:r>
            <a:r>
              <a:rPr lang="ru-RU" dirty="0"/>
              <a:t> и прикрепите к одежде.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579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/>
              <a:t>«Буква имени» </a:t>
            </a:r>
            <a:r>
              <a:rPr lang="ru-RU" b="1" u="sng" dirty="0"/>
              <a:t>- знакомство.</a:t>
            </a:r>
            <a:endParaRPr lang="ru-RU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Сейчас будем знакомиться. Я по кругу буду передавать игрушку, у кого игрушка окажется в руках, отвечает на два вопроса: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Как зовут + 1-2 качества, присущие вам, но начинающиеся на первую букву имени.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Почему </a:t>
            </a:r>
            <a:r>
              <a:rPr lang="ru-RU" dirty="0" err="1"/>
              <a:t>бейджик</a:t>
            </a:r>
            <a:r>
              <a:rPr lang="ru-RU" dirty="0"/>
              <a:t> оформлен именно так? Попытаться объяснить, почему использовали такой цвет?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/>
              <a:t>Игра-ассоциация </a:t>
            </a:r>
            <a:r>
              <a:rPr lang="ru-RU" b="1" u="sng" dirty="0" smtClean="0"/>
              <a:t>«Школа»</a:t>
            </a:r>
            <a:endParaRPr lang="ru-RU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Подумайте, с каким словом у Вас ассоциируется слово </a:t>
            </a:r>
            <a:r>
              <a:rPr lang="ru-RU" dirty="0" smtClean="0"/>
              <a:t>«Школа»? </a:t>
            </a:r>
            <a:r>
              <a:rPr lang="ru-RU" dirty="0"/>
              <a:t>Например, учеба. Следующий участник должен дать свою ассоциацию на слово </a:t>
            </a:r>
            <a:r>
              <a:rPr lang="ru-RU" dirty="0" smtClean="0"/>
              <a:t>«школа» </a:t>
            </a:r>
            <a:r>
              <a:rPr lang="ru-RU" dirty="0"/>
              <a:t>и т.д. (Упражнение выполняется по кругу, участники передают мяч друг другу).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После выполнения упражнения анализируются предъявленные ассоциации и делается вывод: получена многообразная палитра ощущений, связанных с представлениями о школе. Они определяются опытом школьного обучения родителей.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4776" y="156500"/>
            <a:ext cx="8643998" cy="65008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b="1" u="sng" dirty="0"/>
              <a:t>Упражнение </a:t>
            </a:r>
            <a:r>
              <a:rPr lang="ru-RU" sz="8800" b="1" u="sng" dirty="0" smtClean="0"/>
              <a:t>«Снежинка»</a:t>
            </a:r>
            <a:endParaRPr lang="ru-RU" sz="8800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Сейчас мы с вами выполним интересное упражнение. </a:t>
            </a:r>
            <a:r>
              <a:rPr lang="ru-RU" sz="8000" u="sng" dirty="0"/>
              <a:t>Главное условие</a:t>
            </a:r>
            <a:r>
              <a:rPr lang="ru-RU" sz="8000" dirty="0"/>
              <a:t>: не смотреть ни на кого и слушать мою инструкцию. Перед вами у каждого на столе лежит лист. Все листы одинаковой формы, размера, качества, цвета. Слушайте внимательно и выполняйте следующее: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i="1" dirty="0"/>
              <a:t>Сложите лист пополам.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i="1" dirty="0"/>
              <a:t>Оторвите правый верхний уголок.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i="1" dirty="0"/>
              <a:t>Опять сложите пополам.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i="1" dirty="0"/>
              <a:t>Снова оторвите правый верхний уголок.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i="1" dirty="0"/>
              <a:t>Сложите лист пополам.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i="1" dirty="0"/>
              <a:t>Оторвите правый верхний уголок.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Продолжите эту процедуру, пока она будет возможна. Теперь раскройте свою красивую снежинку. Сейчас я прошу вас найти среди остальных снежинок точно такую же, как у вас. Снежинки должны быть совсем одинаковые.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Нашли? Как вы думаете, почему?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u="sng" dirty="0"/>
              <a:t>Вывод</a:t>
            </a:r>
            <a:r>
              <a:rPr lang="ru-RU" sz="8000" i="1" u="sng" dirty="0"/>
              <a:t>:</a:t>
            </a:r>
            <a:r>
              <a:rPr lang="ru-RU" sz="8000" dirty="0"/>
              <a:t> одинаковых людей нет, поэтому и снежинки получились разные, хотя инструкция для всех была одинаковая.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Каждый из вас индивидуален. Это мы увидели даже из оформления ваших </a:t>
            </a:r>
            <a:r>
              <a:rPr lang="ru-RU" sz="8000" dirty="0" err="1"/>
              <a:t>бейджиков</a:t>
            </a:r>
            <a:r>
              <a:rPr lang="ru-RU" sz="8000" dirty="0"/>
              <a:t>. Вы использовали разные цвета, по-разному украсили свои визитки.</a:t>
            </a:r>
          </a:p>
          <a:p>
            <a:pPr marL="0" indent="0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21510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Также и ваши дети: все они разные, различны их способности, возможности и личностные качества. Но каждый из них уникален по-своему. Один из них уже вполне самостоятелен. Другому – достаточно напомнить и он сам все выполнит. Третьему ребенку следует показать, и он будет действовать, подражая взрослому. А вот с четвертым может быть намного сложнее: взрослому придется вместе с ним выполнять действия, чтобы он понял</a:t>
            </a:r>
            <a:r>
              <a:rPr lang="ru-RU" sz="2400" dirty="0" smtClean="0"/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u="sng" dirty="0" smtClean="0"/>
              <a:t>Упражнение «</a:t>
            </a:r>
            <a:r>
              <a:rPr lang="ru-RU" sz="2400" b="1" u="sng" dirty="0" err="1" smtClean="0"/>
              <a:t>Цветик-семицветик</a:t>
            </a:r>
            <a:r>
              <a:rPr lang="ru-RU" sz="2400" b="1" u="sng" dirty="0" smtClean="0"/>
              <a:t>»</a:t>
            </a:r>
            <a:endParaRPr lang="ru-RU" sz="2400" u="sng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Предлагаю вам немного помечтать. Окунитесь в детство, когда вы были детьми. Ведь именно в этом возрасте все легко удается, нет ваших житейских </a:t>
            </a:r>
            <a:r>
              <a:rPr lang="ru-RU" sz="2400" dirty="0" smtClean="0"/>
              <a:t>«взрослых» </a:t>
            </a:r>
            <a:r>
              <a:rPr lang="ru-RU" sz="2400" dirty="0"/>
              <a:t>проблем, зато всегда есть ощущение счастья и родительской любви. А еще вера в сказку, волшебство, чудо. Вспомните девочку Женю из сказки </a:t>
            </a:r>
            <a:r>
              <a:rPr lang="ru-RU" sz="2400" dirty="0" smtClean="0"/>
              <a:t>«</a:t>
            </a:r>
            <a:r>
              <a:rPr lang="ru-RU" sz="2400" dirty="0" err="1" smtClean="0"/>
              <a:t>Цветик-семицветик</a:t>
            </a:r>
            <a:r>
              <a:rPr lang="ru-RU" sz="2400" dirty="0" smtClean="0"/>
              <a:t>». </a:t>
            </a:r>
            <a:r>
              <a:rPr lang="ru-RU" sz="2400" dirty="0"/>
              <a:t>Представьте, что у вас в руках оказался такой волшебный цветок.</a:t>
            </a:r>
          </a:p>
          <a:p>
            <a:pPr marL="0" indent="0"/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21510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Подумайте, какими вы хотели бы увидеть своих детей в конце учебного года? Запишите свои желания на разноцветных лепестках </a:t>
            </a:r>
            <a:r>
              <a:rPr lang="ru-RU" sz="3400" dirty="0" err="1"/>
              <a:t>цветика-семицветика</a:t>
            </a:r>
            <a:r>
              <a:rPr lang="ru-RU" sz="3400" dirty="0"/>
              <a:t>. (Выполняют задание).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- Кто из вас хочет озвучить свои желания? Кто хочет что-то дополнить?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Наши дети, конечно же, верят в чудеса и волшебство. Но мы с вами уже, к сожалению, твердо усвоили простой, но жизненно важный урок: чтобы наши желания сбывались, нужно хорошо потрудиться нам самим. Поэтому сбываться наши прогнозы будут не по щучьему велению, а только тогда, когда мы все вместе приложим свои усилия и способности, будем каждый день маленькими шажками и конкретными делами приближаться к намеченной цели.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Как же реализовать наши желания? Как подготовить ребенка к школьному </a:t>
            </a:r>
            <a:r>
              <a:rPr lang="ru-RU" sz="3400" dirty="0" smtClean="0"/>
              <a:t>обучению? Психологи </a:t>
            </a:r>
            <a:r>
              <a:rPr lang="ru-RU" sz="3400" dirty="0"/>
              <a:t>в этом вопросе единодушны: готовить к школе нужно в игре.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Игра – что может быть интереснее и значимее для ребенка? Это и радость, и познание, и творчество. Это то, ради чего ребенок идет в детский сад.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Игра – это ведущий вид деятельности для ребенка дошкольного возраста. Игра – это не только удовольствие и радость, это жизнь ребенка, его существование, это мир, в котором он живет, через который постигает жизнь, учится строить взаимоотношения с другими </a:t>
            </a:r>
            <a:r>
              <a:rPr lang="ru-RU" dirty="0" smtClean="0"/>
              <a:t>людьми. Недооценивать </a:t>
            </a:r>
            <a:r>
              <a:rPr lang="ru-RU" dirty="0"/>
              <a:t>значение игры в развитии дошкольника нельзя. Ведь учебная деятельность формируется только с семи лет. А значит, для того чтобы научить ребенка чему-то новому, надо учить его в игре.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1539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СЕМИНАР-ПРАКТИКУМ ДЛЯ РОДИТЕЛЕЙ  БУДУЩИХ ПЕРВОКЛАССНИКОВ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ДЛЯ РОДИТЕЛЕЙ  БУДУЩИХ ПЕРВОКЛАССНИКОВ</dc:title>
  <dc:creator>Irishka</dc:creator>
  <cp:lastModifiedBy>Irishka</cp:lastModifiedBy>
  <cp:revision>9</cp:revision>
  <dcterms:created xsi:type="dcterms:W3CDTF">2011-09-01T18:38:13Z</dcterms:created>
  <dcterms:modified xsi:type="dcterms:W3CDTF">2011-09-01T19:22:19Z</dcterms:modified>
</cp:coreProperties>
</file>