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6" r:id="rId6"/>
    <p:sldId id="267" r:id="rId7"/>
    <p:sldId id="268" r:id="rId8"/>
    <p:sldId id="269" r:id="rId9"/>
    <p:sldId id="259" r:id="rId10"/>
    <p:sldId id="262" r:id="rId11"/>
    <p:sldId id="26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19F8-FF2A-4106-B940-41319309E3C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4618-FB04-4D9A-BEC4-B7329DA8C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3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4CB2F-9E9F-41B8-B493-3677FD767772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B3A740-E53F-44AD-B497-E69C6B295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gif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91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юджетное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бразовательное учреждение центр развития ребёнка  детский сад №180 городского округа Самары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Воспитатель Попова Ирина Юрьевна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54732" y="1206398"/>
            <a:ext cx="1054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sz="2800" dirty="0" smtClean="0"/>
              <a:t>Тема: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Незнайка побывал в мире профессий»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Рисунок 6" descr="Незн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3590" y="2276872"/>
            <a:ext cx="2667000" cy="3333750"/>
          </a:xfrm>
          <a:prstGeom prst="rect">
            <a:avLst/>
          </a:prstGeom>
        </p:spPr>
      </p:pic>
      <p:pic>
        <p:nvPicPr>
          <p:cNvPr id="8" name="Рисунок 7" descr="132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902" y="1755853"/>
            <a:ext cx="2664296" cy="2217440"/>
          </a:xfrm>
          <a:prstGeom prst="rect">
            <a:avLst/>
          </a:prstGeom>
        </p:spPr>
      </p:pic>
      <p:pic>
        <p:nvPicPr>
          <p:cNvPr id="9" name="Рисунок 8" descr="e6019b306966_w333_h4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914284"/>
            <a:ext cx="1625154" cy="2090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Февраль 2013г.</a:t>
            </a:r>
            <a:endParaRPr lang="ru-RU" dirty="0"/>
          </a:p>
        </p:txBody>
      </p:sp>
      <p:pic>
        <p:nvPicPr>
          <p:cNvPr id="14" name="pol_moria-menuet-freetone.at.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092279" y="489962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942434" cy="4753947"/>
          </a:xfrm>
          <a:prstGeom prst="rect">
            <a:avLst/>
          </a:prstGeom>
        </p:spPr>
      </p:pic>
      <p:pic>
        <p:nvPicPr>
          <p:cNvPr id="4" name="Рисунок 3" descr="757864d6979b8f3090a26ee0750347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2467992" cy="2467992"/>
          </a:xfrm>
          <a:prstGeom prst="rect">
            <a:avLst/>
          </a:prstGeom>
        </p:spPr>
      </p:pic>
      <p:pic>
        <p:nvPicPr>
          <p:cNvPr id="5" name="Рисунок 4" descr="PicMax_24686     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0"/>
            <a:ext cx="1728192" cy="1728192"/>
          </a:xfrm>
          <a:prstGeom prst="rect">
            <a:avLst/>
          </a:prstGeom>
        </p:spPr>
      </p:pic>
      <p:pic>
        <p:nvPicPr>
          <p:cNvPr id="6" name="Рисунок 5" descr="pozharnyy_shch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04664"/>
            <a:ext cx="3168352" cy="2121522"/>
          </a:xfrm>
          <a:prstGeom prst="rect">
            <a:avLst/>
          </a:prstGeom>
        </p:spPr>
      </p:pic>
      <p:pic>
        <p:nvPicPr>
          <p:cNvPr id="7" name="Рисунок 6" descr="mch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836712"/>
            <a:ext cx="2952328" cy="1845205"/>
          </a:xfrm>
          <a:prstGeom prst="rect">
            <a:avLst/>
          </a:prstGeom>
        </p:spPr>
      </p:pic>
      <p:pic>
        <p:nvPicPr>
          <p:cNvPr id="8" name="Рисунок 7" descr="12_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429000"/>
            <a:ext cx="2886968" cy="28869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acb3_8656c76c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2700882" cy="3903009"/>
          </a:xfrm>
          <a:prstGeom prst="rect">
            <a:avLst/>
          </a:prstGeom>
        </p:spPr>
      </p:pic>
      <p:pic>
        <p:nvPicPr>
          <p:cNvPr id="4" name="Рисунок 3" descr="40406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2232248" cy="2232248"/>
          </a:xfrm>
          <a:prstGeom prst="rect">
            <a:avLst/>
          </a:prstGeom>
        </p:spPr>
      </p:pic>
      <p:pic>
        <p:nvPicPr>
          <p:cNvPr id="5" name="Рисунок 4" descr="25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653136"/>
            <a:ext cx="2189820" cy="1459880"/>
          </a:xfrm>
          <a:prstGeom prst="rect">
            <a:avLst/>
          </a:prstGeom>
        </p:spPr>
      </p:pic>
      <p:pic>
        <p:nvPicPr>
          <p:cNvPr id="6" name="Рисунок 5" descr="1335371455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48680"/>
            <a:ext cx="3059832" cy="2294874"/>
          </a:xfrm>
          <a:prstGeom prst="rect">
            <a:avLst/>
          </a:prstGeom>
        </p:spPr>
      </p:pic>
      <p:pic>
        <p:nvPicPr>
          <p:cNvPr id="7" name="Рисунок 6" descr="12_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0"/>
            <a:ext cx="1806848" cy="1806848"/>
          </a:xfrm>
          <a:prstGeom prst="rect">
            <a:avLst/>
          </a:prstGeom>
        </p:spPr>
      </p:pic>
      <p:pic>
        <p:nvPicPr>
          <p:cNvPr id="8" name="Рисунок 7" descr="88cbf88120ea7a90-m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624861" cy="2231132"/>
          </a:xfrm>
          <a:prstGeom prst="rect">
            <a:avLst/>
          </a:prstGeom>
        </p:spPr>
      </p:pic>
      <p:pic>
        <p:nvPicPr>
          <p:cNvPr id="9" name="Рисунок 8" descr="65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92696"/>
            <a:ext cx="1773936" cy="18928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800" y="116632"/>
            <a:ext cx="763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 ребята!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080" y="1694209"/>
            <a:ext cx="6035040" cy="3657600"/>
          </a:xfrm>
          <a:prstGeom prst="rect">
            <a:avLst/>
          </a:prstGeom>
        </p:spPr>
      </p:pic>
      <p:pic>
        <p:nvPicPr>
          <p:cNvPr id="4" name="Рисунок 3" descr="Незнай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1514872" cy="1893590"/>
          </a:xfrm>
          <a:prstGeom prst="rect">
            <a:avLst/>
          </a:prstGeom>
        </p:spPr>
      </p:pic>
      <p:pic>
        <p:nvPicPr>
          <p:cNvPr id="6" name="barbariki-barbariki_freetone.at.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40352" y="5733256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Профессии: воспитатель, нянечка.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t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764801" cy="3234109"/>
          </a:xfrm>
          <a:prstGeom prst="rect">
            <a:avLst/>
          </a:prstGeom>
        </p:spPr>
      </p:pic>
      <p:pic>
        <p:nvPicPr>
          <p:cNvPr id="4" name="Рисунок 3" descr="01labgi0l1255397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84784"/>
            <a:ext cx="3222297" cy="465313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«Все профессии нужны, все профессии важны»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6768752" cy="515374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293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864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1368152" cy="166947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177" y="298871"/>
            <a:ext cx="6133646" cy="6260258"/>
          </a:xfrm>
          <a:prstGeom prst="rect">
            <a:avLst/>
          </a:prstGeom>
        </p:spPr>
      </p:pic>
      <p:pic>
        <p:nvPicPr>
          <p:cNvPr id="3" name="Рисунок 2" descr="1313670275_lpt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1486512" cy="16500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k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8" y="889018"/>
            <a:ext cx="5079963" cy="5079963"/>
          </a:xfrm>
          <a:prstGeom prst="rect">
            <a:avLst/>
          </a:prstGeom>
        </p:spPr>
      </p:pic>
      <p:pic>
        <p:nvPicPr>
          <p:cNvPr id="3" name="Рисунок 2" descr="1313670275_lpt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194560" cy="24359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026694634_468_704a253727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968552" cy="6189988"/>
          </a:xfrm>
          <a:prstGeom prst="rect">
            <a:avLst/>
          </a:prstGeom>
        </p:spPr>
      </p:pic>
      <p:pic>
        <p:nvPicPr>
          <p:cNvPr id="3" name="Рисунок 2" descr="1313670275_lpt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2194560" cy="24359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019b306966_w333_h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836712"/>
            <a:ext cx="4073426" cy="5239133"/>
          </a:xfrm>
          <a:prstGeom prst="rect">
            <a:avLst/>
          </a:prstGeom>
        </p:spPr>
      </p:pic>
      <p:pic>
        <p:nvPicPr>
          <p:cNvPr id="3" name="Рисунок 2" descr="1313670275_lpt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2194560" cy="24359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b380_7f645fe8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052736"/>
            <a:ext cx="1728192" cy="2039266"/>
          </a:xfrm>
          <a:prstGeom prst="rect">
            <a:avLst/>
          </a:prstGeom>
        </p:spPr>
      </p:pic>
      <p:pic>
        <p:nvPicPr>
          <p:cNvPr id="5" name="Рисунок 4" descr="pic_1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2088232" cy="1465243"/>
          </a:xfrm>
          <a:prstGeom prst="rect">
            <a:avLst/>
          </a:prstGeom>
        </p:spPr>
      </p:pic>
      <p:pic>
        <p:nvPicPr>
          <p:cNvPr id="6" name="Рисунок 5" descr="750-750-5549400_doktorskie_aksessuary_sim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77072"/>
            <a:ext cx="2439263" cy="2096641"/>
          </a:xfrm>
          <a:prstGeom prst="rect">
            <a:avLst/>
          </a:prstGeom>
        </p:spPr>
      </p:pic>
      <p:pic>
        <p:nvPicPr>
          <p:cNvPr id="7" name="Рисунок 6" descr="scrn_big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869160"/>
            <a:ext cx="1800200" cy="1372652"/>
          </a:xfrm>
          <a:prstGeom prst="rect">
            <a:avLst/>
          </a:prstGeom>
        </p:spPr>
      </p:pic>
      <p:pic>
        <p:nvPicPr>
          <p:cNvPr id="8" name="Рисунок 7" descr="a7d593071cd14270ce2644312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49080"/>
            <a:ext cx="1800200" cy="18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26064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Убери лишнее»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051720" y="548680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phcc7a1og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0"/>
            <a:ext cx="1728192" cy="2182060"/>
          </a:xfrm>
          <a:prstGeom prst="rect">
            <a:avLst/>
          </a:prstGeom>
        </p:spPr>
      </p:pic>
      <p:pic>
        <p:nvPicPr>
          <p:cNvPr id="14" name="Рисунок 13" descr="e6019b306966_w333_h4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980728"/>
            <a:ext cx="2962275" cy="381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591</TotalTime>
  <Words>59</Words>
  <Application>Microsoft Office PowerPoint</Application>
  <PresentationFormat>Экран (4:3)</PresentationFormat>
  <Paragraphs>9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Михан</cp:lastModifiedBy>
  <cp:revision>47</cp:revision>
  <dcterms:created xsi:type="dcterms:W3CDTF">2013-02-02T07:54:48Z</dcterms:created>
  <dcterms:modified xsi:type="dcterms:W3CDTF">2013-02-19T05:04:13Z</dcterms:modified>
</cp:coreProperties>
</file>