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5" r:id="rId10"/>
    <p:sldId id="268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88" d="100"/>
          <a:sy n="88" d="100"/>
        </p:scale>
        <p:origin x="-108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Начало</c:v>
                </c:pt>
                <c:pt idx="1">
                  <c:v>Середина</c:v>
                </c:pt>
                <c:pt idx="2">
                  <c:v>Конец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40</c:v>
                </c:pt>
                <c:pt idx="2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Начало</c:v>
                </c:pt>
                <c:pt idx="1">
                  <c:v>Середина</c:v>
                </c:pt>
                <c:pt idx="2">
                  <c:v>Конец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</c:v>
                </c:pt>
                <c:pt idx="1">
                  <c:v>40</c:v>
                </c:pt>
                <c:pt idx="2">
                  <c:v>40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Начало</c:v>
                </c:pt>
                <c:pt idx="1">
                  <c:v>Середина</c:v>
                </c:pt>
                <c:pt idx="2">
                  <c:v>Конец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40</c:v>
                </c:pt>
                <c:pt idx="1">
                  <c:v>50</c:v>
                </c:pt>
                <c:pt idx="2">
                  <c:v>10</c:v>
                </c:pt>
              </c:numCache>
            </c:numRef>
          </c:val>
        </c:ser>
        <c:axId val="81592704"/>
        <c:axId val="81594240"/>
      </c:barChart>
      <c:catAx>
        <c:axId val="81592704"/>
        <c:scaling>
          <c:orientation val="minMax"/>
        </c:scaling>
        <c:axPos val="b"/>
        <c:tickLblPos val="nextTo"/>
        <c:crossAx val="81594240"/>
        <c:crosses val="autoZero"/>
        <c:auto val="1"/>
        <c:lblAlgn val="ctr"/>
        <c:lblOffset val="100"/>
      </c:catAx>
      <c:valAx>
        <c:axId val="81594240"/>
        <c:scaling>
          <c:orientation val="minMax"/>
        </c:scaling>
        <c:axPos val="l"/>
        <c:majorGridlines/>
        <c:numFmt formatCode="General" sourceLinked="1"/>
        <c:tickLblPos val="nextTo"/>
        <c:crossAx val="8159270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D506-8B37-41AE-9208-93EACFA5960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0022-1120-4EC6-B184-3672B051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D506-8B37-41AE-9208-93EACFA5960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0022-1120-4EC6-B184-3672B051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D506-8B37-41AE-9208-93EACFA5960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0022-1120-4EC6-B184-3672B05167D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 advTm="5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D506-8B37-41AE-9208-93EACFA5960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0022-1120-4EC6-B184-3672B05167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 advTm="5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D506-8B37-41AE-9208-93EACFA5960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0022-1120-4EC6-B184-3672B051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D506-8B37-41AE-9208-93EACFA5960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0022-1120-4EC6-B184-3672B05167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 advTm="5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D506-8B37-41AE-9208-93EACFA5960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0022-1120-4EC6-B184-3672B051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D506-8B37-41AE-9208-93EACFA5960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0022-1120-4EC6-B184-3672B051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D506-8B37-41AE-9208-93EACFA5960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0022-1120-4EC6-B184-3672B051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D506-8B37-41AE-9208-93EACFA5960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0022-1120-4EC6-B184-3672B05167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 advTm="5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D506-8B37-41AE-9208-93EACFA5960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0022-1120-4EC6-B184-3672B05167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 advTm="5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D51D506-8B37-41AE-9208-93EACFA5960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41A0022-1120-4EC6-B184-3672B05167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Tm="5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ПРОЕКТА:           « </a:t>
            </a:r>
            <a:r>
              <a:rPr lang="ru-RU" i="1" dirty="0" smtClean="0"/>
              <a:t>РАЗНОЦВЕТНАЯ  РАДУГА»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МБДОУ «Детский сад № 21 «Белочка»</a:t>
            </a:r>
          </a:p>
          <a:p>
            <a:r>
              <a:rPr lang="ru-RU" dirty="0" smtClean="0"/>
              <a:t>Младшая группа</a:t>
            </a:r>
          </a:p>
          <a:p>
            <a:r>
              <a:rPr lang="ru-RU" dirty="0" smtClean="0"/>
              <a:t>Воспитатель Баринова Светлана Геннадьевна.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0397502"/>
      </p:ext>
    </p:extLst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День группы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275" y="2969419"/>
            <a:ext cx="3822700" cy="286702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5025" y="2969419"/>
            <a:ext cx="3822700" cy="2867025"/>
          </a:xfrm>
        </p:spPr>
      </p:pic>
    </p:spTree>
    <p:extLst>
      <p:ext uri="{BB962C8B-B14F-4D97-AF65-F5344CB8AC3E}">
        <p14:creationId xmlns:p14="http://schemas.microsoft.com/office/powerpoint/2010/main" xmlns="" val="1306945357"/>
      </p:ext>
    </p:extLst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105811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Мониторинг результативности проекта: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868870535"/>
      </p:ext>
    </p:extLst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7030A0"/>
                </a:solidFill>
              </a:rPr>
              <a:t>Воспитывать эстетический вкус и чувство прекрасного;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7030A0"/>
                </a:solidFill>
              </a:rPr>
              <a:t>Познакомить детей с цветовыми сенсорными эталонами и их использовании в художественно – продуктивной деятельности;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7030A0"/>
                </a:solidFill>
              </a:rPr>
              <a:t>Упражнять в правильном назывании основных цветов и нахождении заданного цвета в композициях;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9038969"/>
      </p:ext>
    </p:extLst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275" y="2969419"/>
            <a:ext cx="3822700" cy="2867025"/>
          </a:xfrm>
        </p:spPr>
      </p:pic>
      <p:pic>
        <p:nvPicPr>
          <p:cNvPr id="3" name="Объект 2"/>
          <p:cNvPicPr>
            <a:picLocks noGrp="1" noChangeAspect="1"/>
          </p:cNvPicPr>
          <p:nvPr>
            <p:ph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63951" y="2679700"/>
            <a:ext cx="2584847" cy="3446463"/>
          </a:xfr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Ознакомление с цветом в непосредственной образовательной деятельности.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4003965831"/>
      </p:ext>
    </p:extLst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Работа по закреплению сенсорных эталонов  в дидактических играх: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275" y="2969419"/>
            <a:ext cx="3822700" cy="286702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5025" y="2969419"/>
            <a:ext cx="3822700" cy="2867025"/>
          </a:xfrm>
        </p:spPr>
      </p:pic>
    </p:spTree>
    <p:extLst>
      <p:ext uri="{BB962C8B-B14F-4D97-AF65-F5344CB8AC3E}">
        <p14:creationId xmlns:p14="http://schemas.microsoft.com/office/powerpoint/2010/main" xmlns="" val="3680108093"/>
      </p:ext>
    </p:extLst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Экспериментальная деятельность с детьми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275" y="2969419"/>
            <a:ext cx="3822700" cy="286702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5025" y="2969419"/>
            <a:ext cx="3822700" cy="2867025"/>
          </a:xfrm>
        </p:spPr>
      </p:pic>
    </p:spTree>
    <p:extLst>
      <p:ext uri="{BB962C8B-B14F-4D97-AF65-F5344CB8AC3E}">
        <p14:creationId xmlns:p14="http://schemas.microsoft.com/office/powerpoint/2010/main" xmlns="" val="4217280722"/>
      </p:ext>
    </p:extLst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Физкультурно</a:t>
            </a:r>
            <a:r>
              <a:rPr lang="ru-RU" sz="3200" dirty="0" smtClean="0"/>
              <a:t> – оздоровительная работа и цветовое восприятие: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275" y="2969419"/>
            <a:ext cx="3822700" cy="286702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5025" y="2969419"/>
            <a:ext cx="3822700" cy="2867025"/>
          </a:xfrm>
        </p:spPr>
      </p:pic>
    </p:spTree>
    <p:extLst>
      <p:ext uri="{BB962C8B-B14F-4D97-AF65-F5344CB8AC3E}">
        <p14:creationId xmlns:p14="http://schemas.microsoft.com/office/powerpoint/2010/main" xmlns="" val="3117366849"/>
      </p:ext>
    </p:extLst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Самостоятельная деятельность детей с использованием сенсорного компонента: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275" y="2969419"/>
            <a:ext cx="3822700" cy="286702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5025" y="2969419"/>
            <a:ext cx="3822700" cy="2867025"/>
          </a:xfrm>
        </p:spPr>
      </p:pic>
    </p:spTree>
    <p:extLst>
      <p:ext uri="{BB962C8B-B14F-4D97-AF65-F5344CB8AC3E}">
        <p14:creationId xmlns:p14="http://schemas.microsoft.com/office/powerpoint/2010/main" xmlns="" val="3628729613"/>
      </p:ext>
    </p:extLst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Работа с родителями по ознакомлению детей с сенсорными эталонами: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275" y="2969419"/>
            <a:ext cx="3822700" cy="286702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5025" y="2969419"/>
            <a:ext cx="3822700" cy="2867025"/>
          </a:xfrm>
        </p:spPr>
      </p:pic>
    </p:spTree>
    <p:extLst>
      <p:ext uri="{BB962C8B-B14F-4D97-AF65-F5344CB8AC3E}">
        <p14:creationId xmlns:p14="http://schemas.microsoft.com/office/powerpoint/2010/main" xmlns="" val="3304101880"/>
      </p:ext>
    </p:extLst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Презентация проекта: « День группы : Разноцветная радуга»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275" y="2969419"/>
            <a:ext cx="3822700" cy="286702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5025" y="2969419"/>
            <a:ext cx="3822700" cy="2867025"/>
          </a:xfrm>
        </p:spPr>
      </p:pic>
    </p:spTree>
    <p:extLst>
      <p:ext uri="{BB962C8B-B14F-4D97-AF65-F5344CB8AC3E}">
        <p14:creationId xmlns:p14="http://schemas.microsoft.com/office/powerpoint/2010/main" xmlns="" val="3137713243"/>
      </p:ext>
    </p:extLst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97</TotalTime>
  <Words>123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ПРЕЗЕНТАЦИЯ ПРОЕКТА:           « РАЗНОЦВЕТНАЯ  РАДУГА»</vt:lpstr>
      <vt:lpstr>ЦЕЛЬ:</vt:lpstr>
      <vt:lpstr>Ознакомление с цветом в непосредственной образовательной деятельности.</vt:lpstr>
      <vt:lpstr>Работа по закреплению сенсорных эталонов  в дидактических играх:</vt:lpstr>
      <vt:lpstr>Экспериментальная деятельность с детьми</vt:lpstr>
      <vt:lpstr>Физкультурно – оздоровительная работа и цветовое восприятие:</vt:lpstr>
      <vt:lpstr>Самостоятельная деятельность детей с использованием сенсорного компонента:</vt:lpstr>
      <vt:lpstr>Работа с родителями по ознакомлению детей с сенсорными эталонами:</vt:lpstr>
      <vt:lpstr>Презентация проекта: « День группы : Разноцветная радуга»</vt:lpstr>
      <vt:lpstr>День группы</vt:lpstr>
      <vt:lpstr>Мониторинг результативности проекта: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ПРОЕКТА:           « РАЗНОЦВЕТНАЯ  РАДУГА»</dc:title>
  <dc:creator>Галина</dc:creator>
  <cp:lastModifiedBy>Максимка</cp:lastModifiedBy>
  <cp:revision>11</cp:revision>
  <dcterms:created xsi:type="dcterms:W3CDTF">2013-05-11T17:11:45Z</dcterms:created>
  <dcterms:modified xsi:type="dcterms:W3CDTF">2013-11-02T10:05:51Z</dcterms:modified>
</cp:coreProperties>
</file>