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689" autoAdjust="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34D0-7735-4025-ABEB-576096D65C2D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DC0C-C351-44AF-890C-E2567C018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34D0-7735-4025-ABEB-576096D65C2D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DC0C-C351-44AF-890C-E2567C018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34D0-7735-4025-ABEB-576096D65C2D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DC0C-C351-44AF-890C-E2567C018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34D0-7735-4025-ABEB-576096D65C2D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DC0C-C351-44AF-890C-E2567C018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34D0-7735-4025-ABEB-576096D65C2D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DC0C-C351-44AF-890C-E2567C018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34D0-7735-4025-ABEB-576096D65C2D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DC0C-C351-44AF-890C-E2567C018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34D0-7735-4025-ABEB-576096D65C2D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DC0C-C351-44AF-890C-E2567C018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34D0-7735-4025-ABEB-576096D65C2D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DC0C-C351-44AF-890C-E2567C018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34D0-7735-4025-ABEB-576096D65C2D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DC0C-C351-44AF-890C-E2567C018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34D0-7735-4025-ABEB-576096D65C2D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DC0C-C351-44AF-890C-E2567C018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34D0-7735-4025-ABEB-576096D65C2D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DC0C-C351-44AF-890C-E2567C018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934D0-7735-4025-ABEB-576096D65C2D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FDC0C-C351-44AF-890C-E2567C018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928825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Узнай по описанию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928670"/>
            <a:ext cx="4786346" cy="4857784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5500694" y="1285860"/>
            <a:ext cx="3286148" cy="4840303"/>
          </a:xfrm>
        </p:spPr>
        <p:txBody>
          <a:bodyPr>
            <a:normAutofit/>
          </a:bodyPr>
          <a:lstStyle/>
          <a:p>
            <a:pPr algn="r"/>
            <a:r>
              <a:rPr lang="ru-RU" sz="4400" dirty="0" smtClean="0">
                <a:latin typeface="Arial" pitchFamily="34" charset="0"/>
                <a:cs typeface="Arial" pitchFamily="34" charset="0"/>
              </a:rPr>
              <a:t>Бурый</a:t>
            </a:r>
          </a:p>
          <a:p>
            <a:pPr algn="r"/>
            <a:r>
              <a:rPr lang="ru-RU" sz="4400" dirty="0" smtClean="0">
                <a:latin typeface="Arial" pitchFamily="34" charset="0"/>
                <a:cs typeface="Arial" pitchFamily="34" charset="0"/>
              </a:rPr>
              <a:t>Косолапый</a:t>
            </a:r>
          </a:p>
          <a:p>
            <a:pPr algn="r"/>
            <a:r>
              <a:rPr lang="ru-RU" sz="4400" dirty="0" smtClean="0">
                <a:latin typeface="Arial" pitchFamily="34" charset="0"/>
                <a:cs typeface="Arial" pitchFamily="34" charset="0"/>
              </a:rPr>
              <a:t>Неуклюжий</a:t>
            </a:r>
          </a:p>
          <a:p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29058" y="642918"/>
            <a:ext cx="4714908" cy="521497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Серый</a:t>
            </a: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Злой</a:t>
            </a: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Голодный</a:t>
            </a:r>
          </a:p>
          <a:p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714356"/>
            <a:ext cx="4714908" cy="542928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57818" y="1435100"/>
            <a:ext cx="3286148" cy="4691063"/>
          </a:xfrm>
        </p:spPr>
        <p:txBody>
          <a:bodyPr>
            <a:normAutofit/>
          </a:bodyPr>
          <a:lstStyle/>
          <a:p>
            <a:pPr algn="r"/>
            <a:r>
              <a:rPr lang="ru-RU" sz="4400" dirty="0" smtClean="0">
                <a:latin typeface="Arial" pitchFamily="34" charset="0"/>
                <a:cs typeface="Arial" pitchFamily="34" charset="0"/>
              </a:rPr>
              <a:t>Маленькая</a:t>
            </a:r>
          </a:p>
          <a:p>
            <a:pPr algn="r"/>
            <a:r>
              <a:rPr lang="ru-RU" sz="4400" dirty="0" smtClean="0">
                <a:latin typeface="Arial" pitchFamily="34" charset="0"/>
                <a:cs typeface="Arial" pitchFamily="34" charset="0"/>
              </a:rPr>
              <a:t>Серая</a:t>
            </a:r>
          </a:p>
          <a:p>
            <a:pPr algn="r"/>
            <a:r>
              <a:rPr lang="ru-RU" sz="4400" dirty="0" smtClean="0">
                <a:latin typeface="Arial" pitchFamily="34" charset="0"/>
                <a:cs typeface="Arial" pitchFamily="34" charset="0"/>
              </a:rPr>
              <a:t>Трусливая</a:t>
            </a:r>
          </a:p>
          <a:p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14744" y="714356"/>
            <a:ext cx="5000661" cy="52864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Хитрая</a:t>
            </a: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Ловкая</a:t>
            </a: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Рыжая</a:t>
            </a:r>
          </a:p>
          <a:p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71480"/>
            <a:ext cx="4857783" cy="53578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72132" y="1435100"/>
            <a:ext cx="3286148" cy="4691063"/>
          </a:xfrm>
        </p:spPr>
        <p:txBody>
          <a:bodyPr>
            <a:normAutofit/>
          </a:bodyPr>
          <a:lstStyle/>
          <a:p>
            <a:pPr algn="r"/>
            <a:r>
              <a:rPr lang="ru-RU" sz="4400" dirty="0" smtClean="0">
                <a:latin typeface="Arial" pitchFamily="34" charset="0"/>
                <a:cs typeface="Arial" pitchFamily="34" charset="0"/>
              </a:rPr>
              <a:t>Скользкая</a:t>
            </a:r>
          </a:p>
          <a:p>
            <a:pPr algn="r"/>
            <a:r>
              <a:rPr lang="ru-RU" sz="4400" dirty="0" smtClean="0">
                <a:latin typeface="Arial" pitchFamily="34" charset="0"/>
                <a:cs typeface="Arial" pitchFamily="34" charset="0"/>
              </a:rPr>
              <a:t>Зелёная</a:t>
            </a:r>
          </a:p>
          <a:p>
            <a:pPr algn="r"/>
            <a:r>
              <a:rPr lang="ru-RU" sz="4400" dirty="0" smtClean="0">
                <a:latin typeface="Arial" pitchFamily="34" charset="0"/>
                <a:cs typeface="Arial" pitchFamily="34" charset="0"/>
              </a:rPr>
              <a:t>Прыгает</a:t>
            </a:r>
          </a:p>
          <a:p>
            <a:pPr algn="r"/>
            <a:r>
              <a:rPr lang="ru-RU" sz="4400" dirty="0" smtClean="0">
                <a:latin typeface="Arial" pitchFamily="34" charset="0"/>
                <a:cs typeface="Arial" pitchFamily="34" charset="0"/>
              </a:rPr>
              <a:t>Плавает</a:t>
            </a:r>
          </a:p>
          <a:p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857232"/>
            <a:ext cx="4643470" cy="53578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29256" y="1435100"/>
            <a:ext cx="3357586" cy="4691063"/>
          </a:xfrm>
        </p:spPr>
        <p:txBody>
          <a:bodyPr>
            <a:normAutofit/>
          </a:bodyPr>
          <a:lstStyle/>
          <a:p>
            <a:pPr algn="r"/>
            <a:r>
              <a:rPr lang="ru-RU" sz="4400" dirty="0" smtClean="0">
                <a:latin typeface="Arial" pitchFamily="34" charset="0"/>
                <a:cs typeface="Arial" pitchFamily="34" charset="0"/>
              </a:rPr>
              <a:t>Пушистый</a:t>
            </a:r>
          </a:p>
          <a:p>
            <a:pPr algn="r"/>
            <a:r>
              <a:rPr lang="ru-RU" sz="4400" dirty="0" smtClean="0">
                <a:latin typeface="Arial" pitchFamily="34" charset="0"/>
                <a:cs typeface="Arial" pitchFamily="34" charset="0"/>
              </a:rPr>
              <a:t>Трусливый</a:t>
            </a:r>
          </a:p>
          <a:p>
            <a:pPr algn="r"/>
            <a:r>
              <a:rPr lang="ru-RU" sz="4400" dirty="0" smtClean="0">
                <a:latin typeface="Arial" pitchFamily="34" charset="0"/>
                <a:cs typeface="Arial" pitchFamily="34" charset="0"/>
              </a:rPr>
              <a:t>Длинноухий</a:t>
            </a:r>
          </a:p>
          <a:p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785794"/>
            <a:ext cx="4143404" cy="521497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435100"/>
            <a:ext cx="4214842" cy="4691063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Сворачивается в клубок</a:t>
            </a: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Колючий</a:t>
            </a:r>
          </a:p>
          <a:p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7929586" y="581558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27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Узнай по описанию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9</cp:revision>
  <dcterms:created xsi:type="dcterms:W3CDTF">2012-11-23T11:55:30Z</dcterms:created>
  <dcterms:modified xsi:type="dcterms:W3CDTF">2012-12-08T18:17:05Z</dcterms:modified>
</cp:coreProperties>
</file>