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341288-7121-4CB5-B734-59166C9F7C0B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8F9DE4-E868-4B05-B210-4220A8FD5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214422"/>
            <a:ext cx="8429684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Дыхательная гимнастика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</a:t>
            </a:r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786190"/>
            <a:ext cx="4357718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предложить малышу взять стакан воды с коктейльной трубочкой, пусть малыш выдувает пузыри непосредственно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071810"/>
            <a:ext cx="5286412" cy="3540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 время прогулок на воздухе непременно предложите ребенку глубоко дышать носом.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464344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Обсудите с ним ощущения ароматов цветов, растений, травы, осенних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листьев.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857232"/>
            <a:ext cx="427199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645" y="2857496"/>
            <a:ext cx="297901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57356" y="4857760"/>
            <a:ext cx="2671962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00100" y="962693"/>
            <a:ext cx="72866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 выполнения дыхательных занятий великое множество, придумайте сами собственные упражнения.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6000768"/>
            <a:ext cx="72152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Главное, научите ребенка правильно дышать!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2357430"/>
            <a:ext cx="396719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8643998" cy="29289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Большинство заболеваний, сопровождающих ребенка до основного момента взросления, происходят вследствие неправильного дыхания.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Обязательно следует обучить ребенка дыхательной гимнастике.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Знание основных принципов дыхательной гимнастики позволят эффективно противостоять простудным или вирусным заболеваниям.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Научив маленький организм довольно простым дыхательным упражнениям, вы внесете неоценимый вклад в здоровье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305800" cy="20002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Специальные дыхательные упражнения способствуют насыщению необходимым кислородом каждой клеточки детского организма.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27059">
            <a:off x="350176" y="3501806"/>
            <a:ext cx="3681598" cy="2860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55684">
            <a:off x="5592831" y="3476040"/>
            <a:ext cx="3041902" cy="3041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214422"/>
            <a:ext cx="7500990" cy="5016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правильно дышать замечательно дополнит необходимое в некоторых случаях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медикаментозное, физиотерапевтическое, гомеопатическое лечение, укрепит защитные силы детского организма.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305800" cy="114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Дыхательная гимнастика для детей проводится в форме детской игры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00448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2393139"/>
            <a:ext cx="3929090" cy="2946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05800" cy="7143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«Роза и одуванчик»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6681" y="2166760"/>
            <a:ext cx="5214974" cy="3911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521398" y="2503259"/>
            <a:ext cx="4976847" cy="3732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05800" cy="25105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Неплохой дыхательной гимнастикой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ребенка можно считать детскую игру, направленную на задувание пламени свечи.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714752"/>
            <a:ext cx="4714873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28604"/>
            <a:ext cx="6000792" cy="4000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71538" y="4714884"/>
            <a:ext cx="7286676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Замечательным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любимым практически всеми детьми занятием, считается выдувание мыльных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пузырей.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183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Большинство заболеваний, сопровождающих ребенка до основного момента взросления, происходят вследствие неправильного дыхания.  </vt:lpstr>
      <vt:lpstr>Обязательно следует обучить ребенка дыхательной гимнастике. </vt:lpstr>
      <vt:lpstr>Специальные дыхательные упражнения способствуют насыщению необходимым кислородом каждой клеточки детского организма.</vt:lpstr>
      <vt:lpstr>Слайд 5</vt:lpstr>
      <vt:lpstr>Дыхательная гимнастика для детей проводится в форме детской игры</vt:lpstr>
      <vt:lpstr>«Роза и одуванчик»</vt:lpstr>
      <vt:lpstr>Неплохой дыхательной гимнастикой  для ребенка можно считать детскую игру, направленную на задувание пламени свечи.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2012-10-30T14:30:42Z</dcterms:created>
  <dcterms:modified xsi:type="dcterms:W3CDTF">2012-10-30T15:45:21Z</dcterms:modified>
</cp:coreProperties>
</file>