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56" r:id="rId8"/>
    <p:sldId id="258" r:id="rId9"/>
    <p:sldId id="259" r:id="rId10"/>
    <p:sldId id="260" r:id="rId11"/>
    <p:sldId id="261" r:id="rId12"/>
    <p:sldId id="262" r:id="rId13"/>
    <p:sldId id="266" r:id="rId14"/>
    <p:sldId id="263" r:id="rId15"/>
    <p:sldId id="269" r:id="rId16"/>
    <p:sldId id="267" r:id="rId17"/>
    <p:sldId id="264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331" y="10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09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70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35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97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573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16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546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20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62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49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1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235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97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2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84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42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58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34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43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93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581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1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5234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80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68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145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721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42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587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342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432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931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5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49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155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809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680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145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721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420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587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342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432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93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7389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581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155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809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680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145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721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130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789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473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7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5344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410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18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0172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286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245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61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231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655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475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5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909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983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8390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504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461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438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446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5984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10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29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34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20184-C9C4-4CBE-B030-0E9BAFC72077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9D08-0F8A-423A-B534-0C2D9E23E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05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8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8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8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://www.hdwallpapersdepot.com/snow-trees-pictures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hyperlink" Target="http://ru.123rf.com/photo_14746566_happy-little-girl-hugging-grandmother-and-mother-all-smiling.html" TargetMode="Externa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20915">
            <a:off x="447084" y="128693"/>
            <a:ext cx="1606881" cy="24995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6811">
            <a:off x="318869" y="3608800"/>
            <a:ext cx="1692342" cy="2567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5696" y="3871262"/>
            <a:ext cx="2297840" cy="21500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5423">
            <a:off x="3779223" y="3627598"/>
            <a:ext cx="1994333" cy="25672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51371">
            <a:off x="7299690" y="216555"/>
            <a:ext cx="1642163" cy="2524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571422">
            <a:off x="3280117" y="343999"/>
            <a:ext cx="2682519" cy="22185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23479" flipH="1">
            <a:off x="5436095" y="3664710"/>
            <a:ext cx="1813961" cy="24850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968901">
            <a:off x="6630333" y="3948620"/>
            <a:ext cx="2567224" cy="17873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58738" y="719146"/>
            <a:ext cx="2567226" cy="170035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6125579"/>
            <a:ext cx="9144000" cy="6924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9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Козлова </a:t>
            </a:r>
            <a:r>
              <a:rPr lang="ru-RU" sz="19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А.В</a:t>
            </a:r>
            <a:r>
              <a:rPr lang="ru-RU" sz="1900" b="1" i="1" spc="5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., воспитатель</a:t>
            </a:r>
            <a:endParaRPr lang="ru-RU" sz="1900" b="1" i="1" spc="50" dirty="0" smtClean="0">
              <a:ln w="13500">
                <a:solidFill>
                  <a:srgbClr val="3891A7">
                    <a:shade val="2500"/>
                    <a:alpha val="6500"/>
                  </a:srgbClr>
                </a:solidFill>
                <a:prstDash val="solid"/>
              </a:ln>
              <a:solidFill>
                <a:srgbClr val="3891A7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19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МБДОУ ЦРР  - д/с №2 «Сказка» </a:t>
            </a:r>
            <a:r>
              <a:rPr lang="ru-RU" sz="1900" b="1" i="1" spc="50" dirty="0" err="1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г.Пущино</a:t>
            </a:r>
            <a:r>
              <a:rPr lang="ru-RU" sz="19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Московской области</a:t>
            </a:r>
            <a: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endParaRPr lang="ru-RU" sz="2000" b="1" i="1" spc="50" dirty="0">
              <a:ln w="13500">
                <a:solidFill>
                  <a:srgbClr val="3891A7">
                    <a:shade val="2500"/>
                    <a:alpha val="6500"/>
                  </a:srgbClr>
                </a:solidFill>
                <a:prstDash val="solid"/>
              </a:ln>
              <a:solidFill>
                <a:srgbClr val="3891A7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93694">
            <a:off x="5288989" y="626062"/>
            <a:ext cx="2567227" cy="19254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276872"/>
            <a:ext cx="9022520" cy="178510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НАШИ ИМЕНА</a:t>
            </a:r>
            <a:endParaRPr lang="ru-RU" sz="110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437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5066" y="2130425"/>
            <a:ext cx="8183134" cy="1470025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5067" y="-27384"/>
            <a:ext cx="8563049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Объясни, как ты понимаешь</a:t>
            </a:r>
          </a:p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пословицу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5066" y="2135758"/>
            <a:ext cx="856305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«Не имя красит человека, а человек имя»</a:t>
            </a:r>
            <a:endParaRPr lang="ru-RU" sz="2300" b="1" i="1" spc="50" dirty="0">
              <a:ln w="13500">
                <a:solidFill>
                  <a:srgbClr val="3891A7">
                    <a:shade val="2500"/>
                    <a:alpha val="6500"/>
                  </a:srgbClr>
                </a:solidFill>
                <a:prstDash val="solid"/>
              </a:ln>
              <a:solidFill>
                <a:srgbClr val="3891A7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3768" y="3140968"/>
            <a:ext cx="4171431" cy="312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6886" y="44624"/>
            <a:ext cx="5290231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Известные люди </a:t>
            </a:r>
            <a:endParaRPr lang="ru-RU" sz="5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5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нашего </a:t>
            </a:r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города</a:t>
            </a:r>
          </a:p>
        </p:txBody>
      </p:sp>
      <p:pic>
        <p:nvPicPr>
          <p:cNvPr id="5122" name="Picture 2" descr="Виткевич Виктор Витольдо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3632" y="1628800"/>
            <a:ext cx="2713519" cy="384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Иерусалимский Н. Д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7846" y="2204864"/>
            <a:ext cx="2800238" cy="37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bse.sci-lib.com/a_pictures/04/00/2961182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39565"/>
            <a:ext cx="2614601" cy="37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16216" y="5579948"/>
            <a:ext cx="1944216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1"/>
                </a:solidFill>
              </a:rPr>
              <a:t>Виткевич</a:t>
            </a:r>
            <a:r>
              <a:rPr lang="ru-RU" b="1" i="1" dirty="0" smtClean="0">
                <a:solidFill>
                  <a:schemeClr val="bg1"/>
                </a:solidFill>
              </a:rPr>
              <a:t> В.В.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6093296"/>
            <a:ext cx="223224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i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Иерусалимский Н.Д.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5507940"/>
            <a:ext cx="180020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i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Франк Г.М.</a:t>
            </a:r>
          </a:p>
        </p:txBody>
      </p:sp>
    </p:spTree>
    <p:extLst>
      <p:ext uri="{BB962C8B-B14F-4D97-AF65-F5344CB8AC3E}">
        <p14:creationId xmlns:p14="http://schemas.microsoft.com/office/powerpoint/2010/main" val="414763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569243"/>
            <a:ext cx="8892480" cy="4092005"/>
          </a:xfrm>
        </p:spPr>
        <p:txBody>
          <a:bodyPr>
            <a:noAutofit/>
          </a:bodyPr>
          <a:lstStyle/>
          <a:p>
            <a:pPr algn="l"/>
            <a: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1.Суперанская А.В., Суслова А.В.. О русских именах. –</a:t>
            </a:r>
            <a:r>
              <a:rPr lang="ru-RU" sz="2000" b="1" i="1" spc="50" dirty="0" err="1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С-П.:Азбука</a:t>
            </a:r>
            <a: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, 2010</a:t>
            </a:r>
            <a: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.</a:t>
            </a:r>
            <a:b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2.Вартаньян Э.А., Занимательно об именах.- М.: Просвещение, 2009</a:t>
            </a:r>
            <a: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.</a:t>
            </a:r>
            <a:b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3.Горбаневский М.В., В мире имен и названий.- М.: Знание, 1987</a:t>
            </a:r>
            <a: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.</a:t>
            </a:r>
            <a:b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4.Мартынова А.Н., Митрофанова В.В.. Пословицы, поговорки, </a:t>
            </a:r>
            <a:r>
              <a:rPr lang="ru-RU" sz="2000" b="1" i="1" spc="5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загадки-   М</a:t>
            </a:r>
            <a: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.: Современник, 1997</a:t>
            </a:r>
            <a: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.</a:t>
            </a:r>
            <a:b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5. </a:t>
            </a:r>
            <a:r>
              <a:rPr lang="en-US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http://pushino-oka.ru</a:t>
            </a:r>
            <a: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endParaRPr lang="ru-RU" sz="2000" b="1" i="1" spc="50" dirty="0">
              <a:ln w="13500">
                <a:solidFill>
                  <a:srgbClr val="3891A7">
                    <a:shade val="2500"/>
                    <a:alpha val="6500"/>
                  </a:srgbClr>
                </a:solidFill>
                <a:prstDash val="solid"/>
              </a:ln>
              <a:solidFill>
                <a:srgbClr val="3891A7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1" y="-27384"/>
            <a:ext cx="9111725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 подготовке презентации </a:t>
            </a:r>
          </a:p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использовались материалы:</a:t>
            </a:r>
          </a:p>
        </p:txBody>
      </p:sp>
    </p:spTree>
    <p:extLst>
      <p:ext uri="{BB962C8B-B14F-4D97-AF65-F5344CB8AC3E}">
        <p14:creationId xmlns:p14="http://schemas.microsoft.com/office/powerpoint/2010/main" val="269772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89333" y="-27384"/>
            <a:ext cx="2474331" cy="86177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Загадка</a:t>
            </a:r>
            <a:endParaRPr lang="ru-RU" sz="50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51" y="980728"/>
            <a:ext cx="6240693" cy="468052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41240" y="5885384"/>
            <a:ext cx="8823248" cy="80021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3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 у мамы есть, и у папы есть, и у дочки есть, и у внучки есть.</a:t>
            </a:r>
          </a:p>
          <a:p>
            <a:pPr algn="ctr"/>
            <a:r>
              <a:rPr lang="ru-RU" sz="23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Чтобы его узнать, надо вслух сказать.</a:t>
            </a:r>
            <a:r>
              <a:rPr lang="ru-RU" sz="23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23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290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00248" y="-27384"/>
            <a:ext cx="7052508" cy="86177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 внешним признакам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836712"/>
            <a:ext cx="3730536" cy="31573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8980" y="867944"/>
            <a:ext cx="3123776" cy="3123776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272" y="4149080"/>
            <a:ext cx="3995936" cy="24974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9832" y="3622388"/>
            <a:ext cx="114132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Кудряш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2923" y="3622388"/>
            <a:ext cx="1060476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b="1" i="1" dirty="0"/>
              <a:t>Чернава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48272" y="6237312"/>
            <a:ext cx="118222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b="1" i="1" dirty="0"/>
              <a:t>Белёсая</a:t>
            </a:r>
          </a:p>
        </p:txBody>
      </p:sp>
    </p:spTree>
    <p:extLst>
      <p:ext uri="{BB962C8B-B14F-4D97-AF65-F5344CB8AC3E}">
        <p14:creationId xmlns:p14="http://schemas.microsoft.com/office/powerpoint/2010/main" val="9487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03561" y="-27384"/>
            <a:ext cx="6245877" cy="86177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 черте характера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834389"/>
            <a:ext cx="3533744" cy="25442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0456" y="1342390"/>
            <a:ext cx="4064000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3573016"/>
            <a:ext cx="4266667" cy="31428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3768" y="4529058"/>
            <a:ext cx="1031776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Молчун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6336" y="3009354"/>
            <a:ext cx="108547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Добрыня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6309320"/>
            <a:ext cx="1131643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err="1"/>
              <a:t>Прыгунок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7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8677" y="-27384"/>
            <a:ext cx="8815811" cy="86177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 очереди рождения в семье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422" y="1484784"/>
            <a:ext cx="2319674" cy="3247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5" y="1052736"/>
            <a:ext cx="2016223" cy="1512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2780928"/>
            <a:ext cx="115212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Первой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4941168"/>
            <a:ext cx="136815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i="1">
                <a:solidFill>
                  <a:schemeClr val="bg1"/>
                </a:solidFill>
              </a:defRPr>
            </a:lvl1pPr>
          </a:lstStyle>
          <a:p>
            <a:r>
              <a:rPr lang="ru-RU" dirty="0" err="1"/>
              <a:t>Вторуня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660232" y="6011996"/>
            <a:ext cx="1296144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i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Пятой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430" y="3861048"/>
            <a:ext cx="2583017" cy="193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9319" y="-27384"/>
            <a:ext cx="6574365" cy="86177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 явлениям природы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567" y="894909"/>
            <a:ext cx="2139401" cy="18860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609" y="894908"/>
            <a:ext cx="3076863" cy="1886020"/>
          </a:xfrm>
          <a:prstGeom prst="rect">
            <a:avLst/>
          </a:prstGeom>
        </p:spPr>
      </p:pic>
      <p:pic>
        <p:nvPicPr>
          <p:cNvPr id="2052" name="Picture 4" descr="http://www.hdwallpapersdepot.com/wp-content/uploads/2012/12/snowy_tree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894909"/>
            <a:ext cx="2490087" cy="188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В Ялте родился тысячный с начала года ребено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495" y="3501008"/>
            <a:ext cx="4534769" cy="30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2915652"/>
            <a:ext cx="180020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i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Снегурочка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5896" y="2915652"/>
            <a:ext cx="144016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i="1">
                <a:solidFill>
                  <a:schemeClr val="bg1"/>
                </a:solidFill>
              </a:defRPr>
            </a:lvl1pPr>
          </a:lstStyle>
          <a:p>
            <a:r>
              <a:rPr lang="ru-RU" dirty="0" err="1"/>
              <a:t>Знойник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88224" y="2915652"/>
            <a:ext cx="1656184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i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Метелица</a:t>
            </a:r>
          </a:p>
        </p:txBody>
      </p:sp>
    </p:spTree>
    <p:extLst>
      <p:ext uri="{BB962C8B-B14F-4D97-AF65-F5344CB8AC3E}">
        <p14:creationId xmlns:p14="http://schemas.microsoft.com/office/powerpoint/2010/main" val="21504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5066" y="2130425"/>
            <a:ext cx="8183134" cy="1470025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5067" y="-27384"/>
            <a:ext cx="8563049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Объясни, как ты понимаешь</a:t>
            </a:r>
          </a:p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пословицы и поговорки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5066" y="1916832"/>
            <a:ext cx="7249261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«Без имени ребенок – чертёнок»</a:t>
            </a:r>
            <a:endParaRPr lang="ru-RU" sz="23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5066" y="2636912"/>
            <a:ext cx="8185365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</a:t>
            </a:r>
            <a:r>
              <a:rPr lang="ru-RU" sz="32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 именем – Иван, без имени – болван»</a:t>
            </a:r>
            <a:endParaRPr lang="ru-RU" sz="32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93" y="3429000"/>
            <a:ext cx="4171431" cy="312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4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02056" y="-27384"/>
            <a:ext cx="5848910" cy="86177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Творческое задание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980728"/>
            <a:ext cx="3147766" cy="3768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6870" y="980728"/>
            <a:ext cx="2345954" cy="3768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4192" y="980728"/>
            <a:ext cx="2888288" cy="54702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1240" y="4941168"/>
            <a:ext cx="5711584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Подумайте, </a:t>
            </a:r>
          </a:p>
          <a:p>
            <a:pPr algn="ctr"/>
            <a:r>
              <a:rPr lang="ru-RU" sz="32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какие имена могли быть у нас в старые времена</a:t>
            </a:r>
            <a:r>
              <a:rPr lang="ru-RU" sz="23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r>
              <a:rPr lang="ru-RU" sz="23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23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04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599744"/>
            <a:ext cx="9022520" cy="147732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«О моем имени»</a:t>
            </a:r>
            <a:endParaRPr lang="ru-RU" sz="90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6304" y="304054"/>
            <a:ext cx="1776136" cy="24706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5" y="304054"/>
            <a:ext cx="3423198" cy="24646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989" y="304054"/>
            <a:ext cx="1851195" cy="2464608"/>
          </a:xfrm>
          <a:prstGeom prst="rect">
            <a:avLst/>
          </a:prstGeom>
        </p:spPr>
      </p:pic>
      <p:pic>
        <p:nvPicPr>
          <p:cNvPr id="10242" name="Picture 2" descr="http://us.123rf.com/400wm/400/400/nyul/nyul1208/nyul120800053/14746566-n--n-n----n-------noe--n-----n----------n----nfn--nf----n-noe--n--nf-n---nzn-n-n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2200" y="4068305"/>
            <a:ext cx="3810000" cy="254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4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174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 </vt:lpstr>
      <vt:lpstr> </vt:lpstr>
      <vt:lpstr>Презентация PowerPoint</vt:lpstr>
      <vt:lpstr> </vt:lpstr>
      <vt:lpstr>Презентация PowerPoint</vt:lpstr>
      <vt:lpstr>Презентация PowerPoint</vt:lpstr>
      <vt:lpstr> </vt:lpstr>
      <vt:lpstr> </vt:lpstr>
      <vt:lpstr>Презентация PowerPoint</vt:lpstr>
      <vt:lpstr> </vt:lpstr>
      <vt:lpstr>Презентация PowerPoint</vt:lpstr>
      <vt:lpstr>1.Суперанская А.В., Суслова А.В.. О русских именах. –С-П.:Азбука, 2010.  2.Вартаньян Э.А., Занимательно об именах.- М.: Просвещение, 2009.  3.Горбаневский М.В., В мире имен и названий.- М.: Знание, 1987.  4.Мартынова А.Н., Митрофанова В.В.. Пословицы, поговорки, загадки-   М.: Современник, 1997.  5. http://pushino-oka.ru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имена</dc:title>
  <dc:creator>Александра</dc:creator>
  <cp:lastModifiedBy>Александра</cp:lastModifiedBy>
  <cp:revision>72</cp:revision>
  <dcterms:created xsi:type="dcterms:W3CDTF">2012-12-07T09:19:38Z</dcterms:created>
  <dcterms:modified xsi:type="dcterms:W3CDTF">2012-12-07T18:55:06Z</dcterms:modified>
</cp:coreProperties>
</file>