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5" r:id="rId6"/>
    <p:sldId id="264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F3A67-30AC-4D4B-BC52-E04491C35D8E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237-AEC5-4AD0-9296-88F610A09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237-AEC5-4AD0-9296-88F610A0931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Всю неделю по - порядку,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Глазки делают зарядку.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понедельник, как проснутся,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Глазки солнцу улыбнутся,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Вниз посмотрят на траву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обратно в высоту.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Поднять глаза вверх; опустить их книзу, голова неподвижна; (снимает глазное напряжение).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237-AEC5-4AD0-9296-88F610A0931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Во вторник часики глаза,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Водят взгляд туда – сюда,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Ходят влево, ходят вправо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устанут никогда.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Повернуть глаза в правую сторону, а затем в левую, голова неподвижна; (снимает глазное напряжение).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237-AEC5-4AD0-9296-88F610A0931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среду в жмурки мы играем,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Крепко глазки закрываем.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Раз, два, три, четыре, пять,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Будем глазки открывать.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Жмуримся и открываем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игру мы продолжаем.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Плотно закрыть глаза, досчитать да пяти и широко открыть глазки; (упражнение для снятия глазного напряжения)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237-AEC5-4AD0-9296-88F610A0931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 четвергам мы смотрим вдаль,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это времени не жаль,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вблизи и что вдали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Глазки рассмотреть должны.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Смотреть прямо перед собой, поставить палец на расстояние 25-30 см. от глаз, перевести взор на кончик пальца и смотреть на него, опустить руку. (Укрепляет мышцы глаз и совершенствует их координации)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237-AEC5-4AD0-9296-88F610A0931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пятницу мы не зевали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Глаза по кругу побежали.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Остановка, и опять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другую сторону бежать.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Поднять глаза вверх, вправо, вниз, влево и вверх; и обратно: влево, вниз, вправо и снова вверх; (совершенствует сложные движения глаз)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237-AEC5-4AD0-9296-88F610A0931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Хоть в субботу выходной,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не ленимся с тобой.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Ищем взглядом уголки,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бегали зрачки.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Посмотреть взглядом в верхний правый угол, затем нижний левый; перевести взгляд в верхний левый угол и нижний правый (совершенствует сложные движения глаз)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237-AEC5-4AD0-9296-88F610A0931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воскресенье будем спать,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потом пойдём гулять,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глазки закалялись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воздухом дышать.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Закрыть веки, массировать их с помощью круговых движений пальцев: верхнее веко от носа к наружному краю глаз, нижнее веко от наружного края к носу, затем наоборот (расслабляет мышцы и улучшает кровообращение)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Без гимнастики, друзья,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Нашим глазкам жить нельзя!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237-AEC5-4AD0-9296-88F610A0931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9E1-91E6-420F-8281-77BA0F94B52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2FB6-3E79-4AE8-9383-C899A4C3C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9E1-91E6-420F-8281-77BA0F94B52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2FB6-3E79-4AE8-9383-C899A4C3C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9E1-91E6-420F-8281-77BA0F94B52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2FB6-3E79-4AE8-9383-C899A4C3C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9E1-91E6-420F-8281-77BA0F94B52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2FB6-3E79-4AE8-9383-C899A4C3C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9E1-91E6-420F-8281-77BA0F94B52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2FB6-3E79-4AE8-9383-C899A4C3C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9E1-91E6-420F-8281-77BA0F94B52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2FB6-3E79-4AE8-9383-C899A4C3C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9E1-91E6-420F-8281-77BA0F94B52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2FB6-3E79-4AE8-9383-C899A4C3C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9E1-91E6-420F-8281-77BA0F94B52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2FB6-3E79-4AE8-9383-C899A4C3C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9E1-91E6-420F-8281-77BA0F94B52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2FB6-3E79-4AE8-9383-C899A4C3C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9E1-91E6-420F-8281-77BA0F94B52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2FB6-3E79-4AE8-9383-C899A4C3C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9E1-91E6-420F-8281-77BA0F94B52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A02FB6-3E79-4AE8-9383-C899A4C3C7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45A9E1-91E6-420F-8281-77BA0F94B52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A02FB6-3E79-4AE8-9383-C899A4C3C7C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286776" cy="500066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tx2">
                    <a:lumMod val="10000"/>
                  </a:schemeClr>
                </a:solidFill>
              </a:rPr>
              <a:t>«ВЕСЁЛАЯ</a:t>
            </a:r>
            <a:br>
              <a:rPr lang="ru-RU" sz="6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6600" dirty="0" smtClean="0">
                <a:solidFill>
                  <a:schemeClr val="tx2">
                    <a:lumMod val="10000"/>
                  </a:schemeClr>
                </a:solidFill>
              </a:rPr>
              <a:t> НЕДЕЛЬКА»</a:t>
            </a:r>
            <a:br>
              <a:rPr lang="ru-RU" sz="66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66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6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ГИМНАСТИКА ДЛЯ ГЛАЗ</a:t>
            </a:r>
            <a:endParaRPr lang="ru-RU" sz="3200" b="0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НАТАЛЬЯ\ИНТЕРНЕТ\КАРТИНКИ\СОЛНЫШКИ, ТУЧКИ\3bafbd870a0a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9985" b="9985"/>
          <a:stretch>
            <a:fillRect/>
          </a:stretch>
        </p:blipFill>
        <p:spPr bwMode="auto">
          <a:xfrm>
            <a:off x="4071934" y="571481"/>
            <a:ext cx="142239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исунок 2"/>
          <p:cNvSpPr txBox="1">
            <a:spLocks/>
          </p:cNvSpPr>
          <p:nvPr/>
        </p:nvSpPr>
        <p:spPr>
          <a:xfrm>
            <a:off x="1785918" y="642918"/>
            <a:ext cx="5486400" cy="4114800"/>
          </a:xfrm>
          <a:prstGeom prst="rect">
            <a:avLst/>
          </a:prstGeom>
        </p:spPr>
      </p:sp>
      <p:pic>
        <p:nvPicPr>
          <p:cNvPr id="8" name="Рисунок 7" descr="C:\Users\User\Desktop\п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571744"/>
            <a:ext cx="4893221" cy="107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НАТАЛЬЯ\ИНТЕРНЕТ\ФОНЫ\ШАБЛОНЫ ДЛЯ СОСТАВЛЕНИЯ КОЛЛАЖЕЙ\20101205100742672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500570"/>
            <a:ext cx="778671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85786" y="4357694"/>
            <a:ext cx="8358214" cy="1023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Users\User\Desktop\п.png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0571" y="3214686"/>
            <a:ext cx="6028949" cy="14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НАТАЛЬЯ\ИНТЕРНЕТ\КАРТИНКИ\ЖИВНОСТЬ\б.коровк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71536" y="1785926"/>
            <a:ext cx="2604206" cy="279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НАТАЛЬЯ\ИНТЕРНЕТ\КАРТИНКИ\ЖИВНОСТЬ\112 - копи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1571612"/>
            <a:ext cx="1785918" cy="261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C:\Users\User\Desktop\п.png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857232"/>
            <a:ext cx="6342858" cy="16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isine.ua/uploads/slide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357562"/>
            <a:ext cx="67866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3000372"/>
            <a:ext cx="7572428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C:\Users\User\Desktop\п.png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85728"/>
            <a:ext cx="51284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НАТАЛЬЯ\ИНТЕРНЕТ\КАРТИНКИ\РАСТЕНИЯ, ЦВЕТЫ\8e7708d04d7d - копия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857364"/>
            <a:ext cx="1623311" cy="122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НАТАЛЬЯ\ИНТЕРНЕТ\КАРТИНКИ\СОЛНЫШКИ, ТУЧКИ\503112bf226c - копия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29132"/>
            <a:ext cx="2936002" cy="207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C:\Users\User\Desktop\п.png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8728" y="2643182"/>
            <a:ext cx="6342858" cy="16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1" descr="http://s8.rimg.info/4e88c1a5343ed327bcdde6adbf21046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04"/>
            <a:ext cx="771525" cy="733425"/>
          </a:xfrm>
          <a:prstGeom prst="rect">
            <a:avLst/>
          </a:prstGeom>
          <a:noFill/>
        </p:spPr>
      </p:pic>
      <p:pic>
        <p:nvPicPr>
          <p:cNvPr id="5124" name="Рисунок 25" descr="http://s8.rimg.info/1b769ce09ec5477d55bb7b8066d2b0e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57166"/>
            <a:ext cx="771525" cy="733425"/>
          </a:xfrm>
          <a:prstGeom prst="rect">
            <a:avLst/>
          </a:prstGeom>
          <a:noFill/>
        </p:spPr>
      </p:pic>
      <p:pic>
        <p:nvPicPr>
          <p:cNvPr id="5123" name="Рисунок 19" descr="http://s8.rimg.info/695b64e8c75086a321c67815ba62ef4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57166"/>
            <a:ext cx="771525" cy="733425"/>
          </a:xfrm>
          <a:prstGeom prst="rect">
            <a:avLst/>
          </a:prstGeom>
          <a:noFill/>
        </p:spPr>
      </p:pic>
      <p:pic>
        <p:nvPicPr>
          <p:cNvPr id="5122" name="Рисунок 26" descr="http://s8.rimg.info/1b769ce09ec5477d55bb7b8066d2b0e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57166"/>
            <a:ext cx="771525" cy="733425"/>
          </a:xfrm>
          <a:prstGeom prst="rect">
            <a:avLst/>
          </a:prstGeom>
          <a:noFill/>
        </p:spPr>
      </p:pic>
      <p:pic>
        <p:nvPicPr>
          <p:cNvPr id="5121" name="Рисунок 23" descr="http://s8.rimg.info/695b64e8c75086a321c67815ba62ef4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57166"/>
            <a:ext cx="785818" cy="747012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3390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http://s8.rimg.info/1b769ce09ec5477d55bb7b8066d2b0ed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1643050"/>
            <a:ext cx="7715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s8.rimg.info/1b769ce09ec5477d55bb7b8066d2b0ed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876"/>
            <a:ext cx="7715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s8.rimg.info/1b769ce09ec5477d55bb7b8066d2b0ed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000636"/>
            <a:ext cx="7715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s8.rimg.info/1b769ce09ec5477d55bb7b8066d2b0ed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5643578"/>
            <a:ext cx="7715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s8.rimg.info/1b769ce09ec5477d55bb7b8066d2b0ed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5715016"/>
            <a:ext cx="7715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s8.rimg.info/695b64e8c75086a321c67815ba62ef4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928802"/>
            <a:ext cx="771525" cy="733425"/>
          </a:xfrm>
          <a:prstGeom prst="rect">
            <a:avLst/>
          </a:prstGeom>
          <a:noFill/>
        </p:spPr>
      </p:pic>
      <p:pic>
        <p:nvPicPr>
          <p:cNvPr id="21" name="Рисунок 19" descr="http://s8.rimg.info/695b64e8c75086a321c67815ba62ef4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5572140"/>
            <a:ext cx="771525" cy="733425"/>
          </a:xfrm>
          <a:prstGeom prst="rect">
            <a:avLst/>
          </a:prstGeom>
          <a:noFill/>
        </p:spPr>
      </p:pic>
      <p:pic>
        <p:nvPicPr>
          <p:cNvPr id="22" name="Рисунок 19" descr="http://s8.rimg.info/695b64e8c75086a321c67815ba62ef4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5643578"/>
            <a:ext cx="771525" cy="733425"/>
          </a:xfrm>
          <a:prstGeom prst="rect">
            <a:avLst/>
          </a:prstGeom>
          <a:noFill/>
        </p:spPr>
      </p:pic>
      <p:pic>
        <p:nvPicPr>
          <p:cNvPr id="23" name="Рисунок 19" descr="http://s8.rimg.info/695b64e8c75086a321c67815ba62ef4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3571876"/>
            <a:ext cx="771525" cy="733425"/>
          </a:xfrm>
          <a:prstGeom prst="rect">
            <a:avLst/>
          </a:prstGeom>
          <a:noFill/>
        </p:spPr>
      </p:pic>
      <p:pic>
        <p:nvPicPr>
          <p:cNvPr id="24" name="Рисунок 19" descr="http://s8.rimg.info/695b64e8c75086a321c67815ba62ef4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5000636"/>
            <a:ext cx="771525" cy="73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C:\Users\User\Desktop\п.png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786058"/>
            <a:ext cx="6342858" cy="16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НАТАЛЬЯ\ИНТЕРНЕТ\КАРТИНКИ\РАЗНОЕ ПОЛЕЗНОЕ\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70495" cy="122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НАТАЛЬЯ\ИНТЕРНЕТ\КАРТИНКИ\СОЛНЫШКИ, ТУЧКИ\4a4070d177fdt - копи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8675" y="0"/>
            <a:ext cx="19653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НАТАЛЬЯ\ИНТЕРНЕТ\КАРТИНКИ\РАСТЕНИЯ, ЦВЕТЫ\post-346746-1317753069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556250"/>
            <a:ext cx="111918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НАТАЛЬЯ\ИНТЕРНЕТ\КАРТИНКИ\РАСТЕНИЯ, ЦВЕТЫ\98a6bd043d56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07313" y="5421312"/>
            <a:ext cx="1436687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52cb4bd7594t"/>
          <p:cNvPicPr>
            <a:picLocks noGrp="1"/>
          </p:cNvPicPr>
          <p:nvPr>
            <p:ph idx="1"/>
          </p:nvPr>
        </p:nvPicPr>
        <p:blipFill>
          <a:blip r:embed="rId3" cstate="print"/>
          <a:srcRect b="4167"/>
          <a:stretch>
            <a:fillRect/>
          </a:stretch>
        </p:blipFill>
        <p:spPr bwMode="auto">
          <a:xfrm>
            <a:off x="1214414" y="857232"/>
            <a:ext cx="7215237" cy="421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375</Words>
  <Application>Microsoft Office PowerPoint</Application>
  <PresentationFormat>Экран (4:3)</PresentationFormat>
  <Paragraphs>55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«ВЕСЁЛАЯ  НЕДЕЛЬКА»  ГИМНАСТИКА ДЛЯ ГЛАЗ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7</cp:revision>
  <dcterms:created xsi:type="dcterms:W3CDTF">2013-02-20T09:56:26Z</dcterms:created>
  <dcterms:modified xsi:type="dcterms:W3CDTF">2013-02-20T11:54:41Z</dcterms:modified>
</cp:coreProperties>
</file>