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6" r:id="rId3"/>
    <p:sldId id="270" r:id="rId4"/>
    <p:sldId id="257" r:id="rId5"/>
    <p:sldId id="271" r:id="rId6"/>
    <p:sldId id="267" r:id="rId7"/>
    <p:sldId id="268" r:id="rId8"/>
    <p:sldId id="269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A836E6-D792-4C69-B9BF-67E960D5053A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7D2C69-8DE6-47CE-84C9-BA062C565F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Советы воспитателям для создания бесконфликтной обстановки в </a:t>
            </a:r>
            <a:r>
              <a:rPr lang="ru-RU" dirty="0" smtClean="0"/>
              <a:t>группе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08104" y="1124744"/>
            <a:ext cx="2971800" cy="18722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Создайте в группе единую систему традиций и ценностей.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11" descr="Губина 211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72274"/>
            <a:ext cx="4625975" cy="4440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140968"/>
            <a:ext cx="29718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Этому способствуют ритуалы начала и завершения дня, традиционные </a:t>
            </a:r>
            <a:r>
              <a:rPr lang="ru-RU" sz="2000" dirty="0" err="1" smtClean="0"/>
              <a:t>досуговые</a:t>
            </a:r>
            <a:r>
              <a:rPr lang="ru-RU" sz="2000" dirty="0" smtClean="0"/>
              <a:t> мероприятия, празднование дней рождений воспитанников.</a:t>
            </a:r>
            <a:endParaRPr lang="ru-RU" sz="2000" dirty="0"/>
          </a:p>
        </p:txBody>
      </p:sp>
      <p:pic>
        <p:nvPicPr>
          <p:cNvPr id="5" name="Picture 3" descr="F:\Е.А\дс1 1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908720"/>
            <a:ext cx="496855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08104" y="1628800"/>
            <a:ext cx="2971800" cy="3888432"/>
          </a:xfrm>
        </p:spPr>
        <p:txBody>
          <a:bodyPr>
            <a:noAutofit/>
          </a:bodyPr>
          <a:lstStyle/>
          <a:p>
            <a:r>
              <a:rPr lang="ru-RU" sz="2000" dirty="0" smtClean="0"/>
              <a:t>2. Особое внимание следует обратить на «изолированных» детей: привлекать их к совместной деятельности группы; чаще хвалить и поощрять их в присутствии всей группы, но делать это за конкретно выполненное ими действие или поступок.</a:t>
            </a:r>
            <a:endParaRPr lang="ru-RU" sz="2000" dirty="0"/>
          </a:p>
        </p:txBody>
      </p:sp>
      <p:pic>
        <p:nvPicPr>
          <p:cNvPr id="14" name="Содержимое 13" descr="Изображение 543оо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4729275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348880"/>
            <a:ext cx="29718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найти для них поручения, где они раскрывали бы свои лучшие способности;</a:t>
            </a:r>
            <a:endParaRPr lang="ru-RU" sz="2000" dirty="0"/>
          </a:p>
        </p:txBody>
      </p:sp>
      <p:pic>
        <p:nvPicPr>
          <p:cNvPr id="5" name="Содержимое 4" descr="дс 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968552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988840"/>
            <a:ext cx="29718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3. Распределяйте между воспитанниками поручения.</a:t>
            </a:r>
            <a:endParaRPr lang="ru-RU" sz="2000" dirty="0"/>
          </a:p>
        </p:txBody>
      </p:sp>
      <p:pic>
        <p:nvPicPr>
          <p:cNvPr id="7" name="Содержимое 6" descr="дс 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936" y="1750483"/>
            <a:ext cx="4894040" cy="3262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429000"/>
            <a:ext cx="29718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4. Планируйте работу на занятиях или во время </a:t>
            </a:r>
            <a:r>
              <a:rPr lang="ru-RU" sz="2000" dirty="0" err="1" smtClean="0"/>
              <a:t>досуговых</a:t>
            </a:r>
            <a:r>
              <a:rPr lang="ru-RU" sz="2000" dirty="0" smtClean="0"/>
              <a:t> мероприятий, утренников в </a:t>
            </a:r>
            <a:r>
              <a:rPr lang="ru-RU" sz="2000" dirty="0" err="1" smtClean="0"/>
              <a:t>микрогруппах</a:t>
            </a:r>
            <a:r>
              <a:rPr lang="ru-RU" sz="2000" dirty="0" smtClean="0"/>
              <a:t> (парах, тройках, четверках). </a:t>
            </a:r>
            <a:endParaRPr lang="ru-RU" sz="2000" dirty="0"/>
          </a:p>
        </p:txBody>
      </p:sp>
      <p:pic>
        <p:nvPicPr>
          <p:cNvPr id="5" name="Содержимое 4" descr="дс1 1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0483"/>
            <a:ext cx="4625975" cy="3083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221088"/>
            <a:ext cx="2971800" cy="9144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Минигруппа</a:t>
            </a:r>
            <a:r>
              <a:rPr lang="ru-RU" sz="2000" dirty="0" smtClean="0"/>
              <a:t> должна придерживаться принципа взаимопомощи и поддержки, должна быть мотивирована на достижение успеха, а между группами необходимо создать ситуацию соперничества.</a:t>
            </a:r>
            <a:endParaRPr lang="ru-RU" sz="2000" dirty="0"/>
          </a:p>
        </p:txBody>
      </p:sp>
      <p:pic>
        <p:nvPicPr>
          <p:cNvPr id="5" name="Picture 2" descr="F:\IMG_22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7734"/>
            <a:ext cx="4625975" cy="346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436096" y="4365104"/>
            <a:ext cx="29718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Только в коллективе индивид получает средства, дающие ему возможность всестороннего развития своих задатков, и, следовательно, только в коллективе возможна личная свобода. (с) К. Маркс</a:t>
            </a:r>
            <a:endParaRPr lang="ru-RU" sz="2000" dirty="0"/>
          </a:p>
        </p:txBody>
      </p:sp>
      <p:pic>
        <p:nvPicPr>
          <p:cNvPr id="5" name="Picture 2" descr="F:\Е.А\Губина 1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052736"/>
            <a:ext cx="4625975" cy="308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173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Советы воспитателям для создания бесконфликтной обстановки в группе </vt:lpstr>
      <vt:lpstr>1. Создайте в группе единую систему традиций и ценностей.  </vt:lpstr>
      <vt:lpstr>Этому способствуют ритуалы начала и завершения дня, традиционные досуговые мероприятия, празднование дней рождений воспитанников.</vt:lpstr>
      <vt:lpstr>2. Особое внимание следует обратить на «изолированных» детей: привлекать их к совместной деятельности группы; чаще хвалить и поощрять их в присутствии всей группы, но делать это за конкретно выполненное ими действие или поступок.</vt:lpstr>
      <vt:lpstr>найти для них поручения, где они раскрывали бы свои лучшие способности;</vt:lpstr>
      <vt:lpstr>3. Распределяйте между воспитанниками поручения.</vt:lpstr>
      <vt:lpstr>4. Планируйте работу на занятиях или во время досуговых мероприятий, утренников в микрогруппах (парах, тройках, четверках). </vt:lpstr>
      <vt:lpstr>Минигруппа должна придерживаться принципа взаимопомощи и поддержки, должна быть мотивирована на достижение успеха, а между группами необходимо создать ситуацию соперничества.</vt:lpstr>
      <vt:lpstr>Только в коллективе индивид получает средства, дающие ему возможность всестороннего развития своих задатков, и, следовательно, только в коллективе возможна личная свобода. (с) К. Маркс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</dc:creator>
  <cp:lastModifiedBy>Поля</cp:lastModifiedBy>
  <cp:revision>13</cp:revision>
  <dcterms:created xsi:type="dcterms:W3CDTF">2013-09-18T07:53:03Z</dcterms:created>
  <dcterms:modified xsi:type="dcterms:W3CDTF">2013-09-18T09:58:40Z</dcterms:modified>
</cp:coreProperties>
</file>