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3" r:id="rId4"/>
    <p:sldId id="261" r:id="rId5"/>
    <p:sldId id="262" r:id="rId6"/>
    <p:sldId id="260" r:id="rId7"/>
    <p:sldId id="259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ЗРЕНИЕ</c:v>
                </c:pt>
                <c:pt idx="1">
                  <c:v>СЛУХ</c:v>
                </c:pt>
                <c:pt idx="2">
                  <c:v>ОБОНЯНИЕ, ОСЯЗАНИЕ, ВКУС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image" Target="../media/image9.gif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AA1F21-4029-4443-A78B-D569DB3BDC8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ABA46A-49EA-450D-852A-EEDE8BC6BB31}">
      <dgm:prSet phldrT="[Текст]"/>
      <dgm:spPr/>
      <dgm:t>
        <a:bodyPr/>
        <a:lstStyle/>
        <a:p>
          <a:r>
            <a:rPr lang="ru-RU" dirty="0" smtClean="0"/>
            <a:t>Органы чувств</a:t>
          </a:r>
          <a:endParaRPr lang="ru-RU" dirty="0"/>
        </a:p>
      </dgm:t>
    </dgm:pt>
    <dgm:pt modelId="{BE73B44A-7D1F-4F25-B07F-EF16AF5CA992}" type="parTrans" cxnId="{6CCAC3FF-960C-49FB-B4D7-9D427EF1114E}">
      <dgm:prSet/>
      <dgm:spPr/>
      <dgm:t>
        <a:bodyPr/>
        <a:lstStyle/>
        <a:p>
          <a:endParaRPr lang="ru-RU"/>
        </a:p>
      </dgm:t>
    </dgm:pt>
    <dgm:pt modelId="{23C503D7-95B7-48E7-AF5B-7650E39B530C}" type="sibTrans" cxnId="{6CCAC3FF-960C-49FB-B4D7-9D427EF1114E}">
      <dgm:prSet/>
      <dgm:spPr/>
      <dgm:t>
        <a:bodyPr/>
        <a:lstStyle/>
        <a:p>
          <a:endParaRPr lang="ru-RU"/>
        </a:p>
      </dgm:t>
    </dgm:pt>
    <dgm:pt modelId="{1E1E6A57-767E-4E01-8481-420C1193532A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EFE0DD88-766E-48BB-A35A-99BF9A484EFF}" type="parTrans" cxnId="{E2D6E80F-5E1E-40C2-B6B2-312E0F7629C0}">
      <dgm:prSet/>
      <dgm:spPr/>
      <dgm:t>
        <a:bodyPr/>
        <a:lstStyle/>
        <a:p>
          <a:endParaRPr lang="ru-RU"/>
        </a:p>
      </dgm:t>
    </dgm:pt>
    <dgm:pt modelId="{47F4DA40-3660-4F3E-B91D-9368A8FDEA76}" type="sibTrans" cxnId="{E2D6E80F-5E1E-40C2-B6B2-312E0F7629C0}">
      <dgm:prSet/>
      <dgm:spPr/>
      <dgm:t>
        <a:bodyPr/>
        <a:lstStyle/>
        <a:p>
          <a:endParaRPr lang="ru-RU"/>
        </a:p>
      </dgm:t>
    </dgm:pt>
    <dgm:pt modelId="{7FE323F8-1EA3-4AD0-A9D0-59EE7A220C79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1AF236D1-E6DB-499B-ADED-F1DAD10C1D1E}" type="parTrans" cxnId="{209EE6EE-68C3-4158-8B1E-E9A3CFA36B18}">
      <dgm:prSet/>
      <dgm:spPr/>
      <dgm:t>
        <a:bodyPr/>
        <a:lstStyle/>
        <a:p>
          <a:endParaRPr lang="ru-RU"/>
        </a:p>
      </dgm:t>
    </dgm:pt>
    <dgm:pt modelId="{8A12AF6D-B8C2-4F88-BEC2-6B7E774441FD}" type="sibTrans" cxnId="{209EE6EE-68C3-4158-8B1E-E9A3CFA36B18}">
      <dgm:prSet/>
      <dgm:spPr/>
      <dgm:t>
        <a:bodyPr/>
        <a:lstStyle/>
        <a:p>
          <a:endParaRPr lang="ru-RU"/>
        </a:p>
      </dgm:t>
    </dgm:pt>
    <dgm:pt modelId="{8C7E4070-3D92-4963-8EA0-9E36D21F926E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3EDFC8D6-5710-4CF8-A7C0-57B29F8D26E5}" type="parTrans" cxnId="{8CE5D5EE-E1F9-4828-BD23-A8F285E39371}">
      <dgm:prSet/>
      <dgm:spPr/>
      <dgm:t>
        <a:bodyPr/>
        <a:lstStyle/>
        <a:p>
          <a:endParaRPr lang="ru-RU"/>
        </a:p>
      </dgm:t>
    </dgm:pt>
    <dgm:pt modelId="{70663400-F39B-49C3-AC83-7984BFA5CEFA}" type="sibTrans" cxnId="{8CE5D5EE-E1F9-4828-BD23-A8F285E39371}">
      <dgm:prSet/>
      <dgm:spPr/>
      <dgm:t>
        <a:bodyPr/>
        <a:lstStyle/>
        <a:p>
          <a:endParaRPr lang="ru-RU"/>
        </a:p>
      </dgm:t>
    </dgm:pt>
    <dgm:pt modelId="{D224DE5D-A3CD-465F-9A4D-941721F46260}">
      <dgm:prSet phldrT="[Текст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BFCB57A8-7D4E-48C1-8DBA-052C6A50FED4}" type="sibTrans" cxnId="{A94B3D90-45DF-4E72-8D67-CF14209A786F}">
      <dgm:prSet/>
      <dgm:spPr/>
      <dgm:t>
        <a:bodyPr/>
        <a:lstStyle/>
        <a:p>
          <a:endParaRPr lang="ru-RU"/>
        </a:p>
      </dgm:t>
    </dgm:pt>
    <dgm:pt modelId="{5AD10AFB-0B6D-4214-8302-A6816DBB69A3}" type="parTrans" cxnId="{A94B3D90-45DF-4E72-8D67-CF14209A786F}">
      <dgm:prSet/>
      <dgm:spPr/>
      <dgm:t>
        <a:bodyPr/>
        <a:lstStyle/>
        <a:p>
          <a:endParaRPr lang="ru-RU"/>
        </a:p>
      </dgm:t>
    </dgm:pt>
    <dgm:pt modelId="{C1308D46-73C2-4143-B1CD-D90581F2E8B6}">
      <dgm:prSet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15FCCCB-FD11-4A1F-A81B-83E4825DC062}" type="sibTrans" cxnId="{FEF01D24-89B8-439C-AD65-F71460A669A3}">
      <dgm:prSet/>
      <dgm:spPr/>
      <dgm:t>
        <a:bodyPr/>
        <a:lstStyle/>
        <a:p>
          <a:endParaRPr lang="ru-RU"/>
        </a:p>
      </dgm:t>
    </dgm:pt>
    <dgm:pt modelId="{ED01637E-ED41-43F9-B8EF-E39665E733EE}" type="parTrans" cxnId="{FEF01D24-89B8-439C-AD65-F71460A669A3}">
      <dgm:prSet/>
      <dgm:spPr/>
      <dgm:t>
        <a:bodyPr/>
        <a:lstStyle/>
        <a:p>
          <a:endParaRPr lang="ru-RU"/>
        </a:p>
      </dgm:t>
    </dgm:pt>
    <dgm:pt modelId="{3023CD24-C58D-4100-945A-EAD3A2A85BA2}" type="pres">
      <dgm:prSet presAssocID="{1BAA1F21-4029-4443-A78B-D569DB3BDC8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1D3C00-1F97-4E9C-8B59-1DE4C2FB2AAC}" type="pres">
      <dgm:prSet presAssocID="{D1ABA46A-49EA-450D-852A-EEDE8BC6BB31}" presName="centerShape" presStyleLbl="node0" presStyleIdx="0" presStyleCnt="1" custScaleX="118821" custScaleY="119575"/>
      <dgm:spPr/>
      <dgm:t>
        <a:bodyPr/>
        <a:lstStyle/>
        <a:p>
          <a:endParaRPr lang="ru-RU"/>
        </a:p>
      </dgm:t>
    </dgm:pt>
    <dgm:pt modelId="{E8059BE9-5695-4801-8DCE-EA7C218E4FBC}" type="pres">
      <dgm:prSet presAssocID="{D224DE5D-A3CD-465F-9A4D-941721F46260}" presName="node" presStyleLbl="node1" presStyleIdx="0" presStyleCnt="5" custAng="13353914" custScaleX="118821" custScaleY="119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CBD92-93E5-44D6-992F-EBFF6234F10D}" type="pres">
      <dgm:prSet presAssocID="{D224DE5D-A3CD-465F-9A4D-941721F46260}" presName="dummy" presStyleCnt="0"/>
      <dgm:spPr/>
    </dgm:pt>
    <dgm:pt modelId="{DE371CAC-3D32-4EB8-A005-2A34F8D00B96}" type="pres">
      <dgm:prSet presAssocID="{BFCB57A8-7D4E-48C1-8DBA-052C6A50FED4}" presName="sibTrans" presStyleLbl="sibTrans2D1" presStyleIdx="0" presStyleCnt="5" custScaleX="122031" custScaleY="118076"/>
      <dgm:spPr/>
      <dgm:t>
        <a:bodyPr/>
        <a:lstStyle/>
        <a:p>
          <a:endParaRPr lang="ru-RU"/>
        </a:p>
      </dgm:t>
    </dgm:pt>
    <dgm:pt modelId="{F92BB752-D6BD-4B21-AF59-B6270D05D0C2}" type="pres">
      <dgm:prSet presAssocID="{C1308D46-73C2-4143-B1CD-D90581F2E8B6}" presName="node" presStyleLbl="node1" presStyleIdx="1" presStyleCnt="5" custScaleX="118821" custScaleY="119575" custRadScaleRad="105209" custRadScaleInc="-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24B9A-B170-4DB8-AB01-120513E6531A}" type="pres">
      <dgm:prSet presAssocID="{C1308D46-73C2-4143-B1CD-D90581F2E8B6}" presName="dummy" presStyleCnt="0"/>
      <dgm:spPr/>
    </dgm:pt>
    <dgm:pt modelId="{4ECBE2EB-382A-4CA5-BC38-0B105B9C4285}" type="pres">
      <dgm:prSet presAssocID="{715FCCCB-FD11-4A1F-A81B-83E4825DC062}" presName="sibTrans" presStyleLbl="sibTrans2D1" presStyleIdx="1" presStyleCnt="5" custScaleX="118821" custScaleY="119575"/>
      <dgm:spPr/>
      <dgm:t>
        <a:bodyPr/>
        <a:lstStyle/>
        <a:p>
          <a:endParaRPr lang="ru-RU"/>
        </a:p>
      </dgm:t>
    </dgm:pt>
    <dgm:pt modelId="{D4857DF9-ABA8-4082-BA77-829FBBEDDF7B}" type="pres">
      <dgm:prSet presAssocID="{1E1E6A57-767E-4E01-8481-420C1193532A}" presName="node" presStyleLbl="node1" presStyleIdx="2" presStyleCnt="5" custScaleX="118821" custScaleY="119575" custRadScaleRad="100474" custRadScaleInc="3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10A2B-867F-49B6-B38E-204D83354C01}" type="pres">
      <dgm:prSet presAssocID="{1E1E6A57-767E-4E01-8481-420C1193532A}" presName="dummy" presStyleCnt="0"/>
      <dgm:spPr/>
    </dgm:pt>
    <dgm:pt modelId="{50A8900D-1271-490A-A4A2-6405A375788B}" type="pres">
      <dgm:prSet presAssocID="{47F4DA40-3660-4F3E-B91D-9368A8FDEA76}" presName="sibTrans" presStyleLbl="sibTrans2D1" presStyleIdx="2" presStyleCnt="5" custScaleX="118821" custScaleY="119575"/>
      <dgm:spPr/>
      <dgm:t>
        <a:bodyPr/>
        <a:lstStyle/>
        <a:p>
          <a:endParaRPr lang="ru-RU"/>
        </a:p>
      </dgm:t>
    </dgm:pt>
    <dgm:pt modelId="{5A569C0F-BCF5-45CB-8B50-BFC1CCA7622E}" type="pres">
      <dgm:prSet presAssocID="{7FE323F8-1EA3-4AD0-A9D0-59EE7A220C79}" presName="node" presStyleLbl="node1" presStyleIdx="3" presStyleCnt="5" custScaleX="118821" custScaleY="119575" custRadScaleRad="99103" custRadScaleInc="-5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6A09F-4E33-4FFA-B4A1-7DB64EB83E94}" type="pres">
      <dgm:prSet presAssocID="{7FE323F8-1EA3-4AD0-A9D0-59EE7A220C79}" presName="dummy" presStyleCnt="0"/>
      <dgm:spPr/>
    </dgm:pt>
    <dgm:pt modelId="{0D02CBB2-3711-49DF-A0CD-3D4691095EFF}" type="pres">
      <dgm:prSet presAssocID="{8A12AF6D-B8C2-4F88-BEC2-6B7E774441FD}" presName="sibTrans" presStyleLbl="sibTrans2D1" presStyleIdx="3" presStyleCnt="5" custScaleX="118821" custScaleY="119575"/>
      <dgm:spPr/>
      <dgm:t>
        <a:bodyPr/>
        <a:lstStyle/>
        <a:p>
          <a:endParaRPr lang="ru-RU"/>
        </a:p>
      </dgm:t>
    </dgm:pt>
    <dgm:pt modelId="{F187C602-5F43-4C65-863A-4BBB109BF2E5}" type="pres">
      <dgm:prSet presAssocID="{8C7E4070-3D92-4963-8EA0-9E36D21F926E}" presName="node" presStyleLbl="node1" presStyleIdx="4" presStyleCnt="5" custScaleX="118821" custScaleY="119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1625F-6827-453F-B23E-224D1032F4F1}" type="pres">
      <dgm:prSet presAssocID="{8C7E4070-3D92-4963-8EA0-9E36D21F926E}" presName="dummy" presStyleCnt="0"/>
      <dgm:spPr/>
    </dgm:pt>
    <dgm:pt modelId="{164F899F-9FAC-49D4-9620-1C570078C606}" type="pres">
      <dgm:prSet presAssocID="{70663400-F39B-49C3-AC83-7984BFA5CEFA}" presName="sibTrans" presStyleLbl="sibTrans2D1" presStyleIdx="4" presStyleCnt="5" custScaleX="118821" custScaleY="119575"/>
      <dgm:spPr/>
      <dgm:t>
        <a:bodyPr/>
        <a:lstStyle/>
        <a:p>
          <a:endParaRPr lang="ru-RU"/>
        </a:p>
      </dgm:t>
    </dgm:pt>
  </dgm:ptLst>
  <dgm:cxnLst>
    <dgm:cxn modelId="{420F7C3C-1D9E-4D7C-848B-8A9166F78392}" type="presOf" srcId="{8C7E4070-3D92-4963-8EA0-9E36D21F926E}" destId="{F187C602-5F43-4C65-863A-4BBB109BF2E5}" srcOrd="0" destOrd="0" presId="urn:microsoft.com/office/officeart/2005/8/layout/radial6"/>
    <dgm:cxn modelId="{E2D6E80F-5E1E-40C2-B6B2-312E0F7629C0}" srcId="{D1ABA46A-49EA-450D-852A-EEDE8BC6BB31}" destId="{1E1E6A57-767E-4E01-8481-420C1193532A}" srcOrd="2" destOrd="0" parTransId="{EFE0DD88-766E-48BB-A35A-99BF9A484EFF}" sibTransId="{47F4DA40-3660-4F3E-B91D-9368A8FDEA76}"/>
    <dgm:cxn modelId="{F8DD6E66-F7E1-47A4-B4EC-9F4B5472D233}" type="presOf" srcId="{C1308D46-73C2-4143-B1CD-D90581F2E8B6}" destId="{F92BB752-D6BD-4B21-AF59-B6270D05D0C2}" srcOrd="0" destOrd="0" presId="urn:microsoft.com/office/officeart/2005/8/layout/radial6"/>
    <dgm:cxn modelId="{043509A9-4AB8-4DEE-B78C-03FEA0D804FC}" type="presOf" srcId="{BFCB57A8-7D4E-48C1-8DBA-052C6A50FED4}" destId="{DE371CAC-3D32-4EB8-A005-2A34F8D00B96}" srcOrd="0" destOrd="0" presId="urn:microsoft.com/office/officeart/2005/8/layout/radial6"/>
    <dgm:cxn modelId="{5376DD03-33C0-4A9E-831E-B2391812E05B}" type="presOf" srcId="{D1ABA46A-49EA-450D-852A-EEDE8BC6BB31}" destId="{8B1D3C00-1F97-4E9C-8B59-1DE4C2FB2AAC}" srcOrd="0" destOrd="0" presId="urn:microsoft.com/office/officeart/2005/8/layout/radial6"/>
    <dgm:cxn modelId="{D7860B9A-5B79-4DAE-9CDA-ED7E40BA3B70}" type="presOf" srcId="{1E1E6A57-767E-4E01-8481-420C1193532A}" destId="{D4857DF9-ABA8-4082-BA77-829FBBEDDF7B}" srcOrd="0" destOrd="0" presId="urn:microsoft.com/office/officeart/2005/8/layout/radial6"/>
    <dgm:cxn modelId="{A94B3D90-45DF-4E72-8D67-CF14209A786F}" srcId="{D1ABA46A-49EA-450D-852A-EEDE8BC6BB31}" destId="{D224DE5D-A3CD-465F-9A4D-941721F46260}" srcOrd="0" destOrd="0" parTransId="{5AD10AFB-0B6D-4214-8302-A6816DBB69A3}" sibTransId="{BFCB57A8-7D4E-48C1-8DBA-052C6A50FED4}"/>
    <dgm:cxn modelId="{95ED0710-1342-4A31-86E8-9DBE616D6EAC}" type="presOf" srcId="{715FCCCB-FD11-4A1F-A81B-83E4825DC062}" destId="{4ECBE2EB-382A-4CA5-BC38-0B105B9C4285}" srcOrd="0" destOrd="0" presId="urn:microsoft.com/office/officeart/2005/8/layout/radial6"/>
    <dgm:cxn modelId="{486E361F-33D8-46A0-BCBF-1AF7C2A030AD}" type="presOf" srcId="{70663400-F39B-49C3-AC83-7984BFA5CEFA}" destId="{164F899F-9FAC-49D4-9620-1C570078C606}" srcOrd="0" destOrd="0" presId="urn:microsoft.com/office/officeart/2005/8/layout/radial6"/>
    <dgm:cxn modelId="{9E9826EC-DEE4-4A27-8326-DAEAD88ADB81}" type="presOf" srcId="{8A12AF6D-B8C2-4F88-BEC2-6B7E774441FD}" destId="{0D02CBB2-3711-49DF-A0CD-3D4691095EFF}" srcOrd="0" destOrd="0" presId="urn:microsoft.com/office/officeart/2005/8/layout/radial6"/>
    <dgm:cxn modelId="{FEF01D24-89B8-439C-AD65-F71460A669A3}" srcId="{D1ABA46A-49EA-450D-852A-EEDE8BC6BB31}" destId="{C1308D46-73C2-4143-B1CD-D90581F2E8B6}" srcOrd="1" destOrd="0" parTransId="{ED01637E-ED41-43F9-B8EF-E39665E733EE}" sibTransId="{715FCCCB-FD11-4A1F-A81B-83E4825DC062}"/>
    <dgm:cxn modelId="{59D4D948-85E4-453F-8471-D7563C56CDB5}" type="presOf" srcId="{47F4DA40-3660-4F3E-B91D-9368A8FDEA76}" destId="{50A8900D-1271-490A-A4A2-6405A375788B}" srcOrd="0" destOrd="0" presId="urn:microsoft.com/office/officeart/2005/8/layout/radial6"/>
    <dgm:cxn modelId="{8CE97221-F1B2-4C38-8CC4-1743ADD6535D}" type="presOf" srcId="{7FE323F8-1EA3-4AD0-A9D0-59EE7A220C79}" destId="{5A569C0F-BCF5-45CB-8B50-BFC1CCA7622E}" srcOrd="0" destOrd="0" presId="urn:microsoft.com/office/officeart/2005/8/layout/radial6"/>
    <dgm:cxn modelId="{6CCAC3FF-960C-49FB-B4D7-9D427EF1114E}" srcId="{1BAA1F21-4029-4443-A78B-D569DB3BDC8A}" destId="{D1ABA46A-49EA-450D-852A-EEDE8BC6BB31}" srcOrd="0" destOrd="0" parTransId="{BE73B44A-7D1F-4F25-B07F-EF16AF5CA992}" sibTransId="{23C503D7-95B7-48E7-AF5B-7650E39B530C}"/>
    <dgm:cxn modelId="{209EE6EE-68C3-4158-8B1E-E9A3CFA36B18}" srcId="{D1ABA46A-49EA-450D-852A-EEDE8BC6BB31}" destId="{7FE323F8-1EA3-4AD0-A9D0-59EE7A220C79}" srcOrd="3" destOrd="0" parTransId="{1AF236D1-E6DB-499B-ADED-F1DAD10C1D1E}" sibTransId="{8A12AF6D-B8C2-4F88-BEC2-6B7E774441FD}"/>
    <dgm:cxn modelId="{3AC84BA6-7A92-4E62-AE7F-B7D47DD211F9}" type="presOf" srcId="{D224DE5D-A3CD-465F-9A4D-941721F46260}" destId="{E8059BE9-5695-4801-8DCE-EA7C218E4FBC}" srcOrd="0" destOrd="0" presId="urn:microsoft.com/office/officeart/2005/8/layout/radial6"/>
    <dgm:cxn modelId="{8CE5D5EE-E1F9-4828-BD23-A8F285E39371}" srcId="{D1ABA46A-49EA-450D-852A-EEDE8BC6BB31}" destId="{8C7E4070-3D92-4963-8EA0-9E36D21F926E}" srcOrd="4" destOrd="0" parTransId="{3EDFC8D6-5710-4CF8-A7C0-57B29F8D26E5}" sibTransId="{70663400-F39B-49C3-AC83-7984BFA5CEFA}"/>
    <dgm:cxn modelId="{3733E4B8-A825-4AA2-96B8-A98E87380739}" type="presOf" srcId="{1BAA1F21-4029-4443-A78B-D569DB3BDC8A}" destId="{3023CD24-C58D-4100-945A-EAD3A2A85BA2}" srcOrd="0" destOrd="0" presId="urn:microsoft.com/office/officeart/2005/8/layout/radial6"/>
    <dgm:cxn modelId="{CB0A7EB6-58F6-41C2-8AFD-C445B613D8B9}" type="presParOf" srcId="{3023CD24-C58D-4100-945A-EAD3A2A85BA2}" destId="{8B1D3C00-1F97-4E9C-8B59-1DE4C2FB2AAC}" srcOrd="0" destOrd="0" presId="urn:microsoft.com/office/officeart/2005/8/layout/radial6"/>
    <dgm:cxn modelId="{F3BCDE75-C261-4B4C-8E55-272B69F7143D}" type="presParOf" srcId="{3023CD24-C58D-4100-945A-EAD3A2A85BA2}" destId="{E8059BE9-5695-4801-8DCE-EA7C218E4FBC}" srcOrd="1" destOrd="0" presId="urn:microsoft.com/office/officeart/2005/8/layout/radial6"/>
    <dgm:cxn modelId="{5806F7E5-874D-4A33-80B9-DF11D3D7868F}" type="presParOf" srcId="{3023CD24-C58D-4100-945A-EAD3A2A85BA2}" destId="{CCFCBD92-93E5-44D6-992F-EBFF6234F10D}" srcOrd="2" destOrd="0" presId="urn:microsoft.com/office/officeart/2005/8/layout/radial6"/>
    <dgm:cxn modelId="{3430B74A-3755-427A-955E-CC9D1B81071D}" type="presParOf" srcId="{3023CD24-C58D-4100-945A-EAD3A2A85BA2}" destId="{DE371CAC-3D32-4EB8-A005-2A34F8D00B96}" srcOrd="3" destOrd="0" presId="urn:microsoft.com/office/officeart/2005/8/layout/radial6"/>
    <dgm:cxn modelId="{08A00EED-3BCC-4F81-8CF7-59384A1B65C4}" type="presParOf" srcId="{3023CD24-C58D-4100-945A-EAD3A2A85BA2}" destId="{F92BB752-D6BD-4B21-AF59-B6270D05D0C2}" srcOrd="4" destOrd="0" presId="urn:microsoft.com/office/officeart/2005/8/layout/radial6"/>
    <dgm:cxn modelId="{20FB5C9F-D52D-4556-9C4A-811F47D7FD0E}" type="presParOf" srcId="{3023CD24-C58D-4100-945A-EAD3A2A85BA2}" destId="{0B724B9A-B170-4DB8-AB01-120513E6531A}" srcOrd="5" destOrd="0" presId="urn:microsoft.com/office/officeart/2005/8/layout/radial6"/>
    <dgm:cxn modelId="{B1869B4A-1222-4473-B98B-D6842BA4CC52}" type="presParOf" srcId="{3023CD24-C58D-4100-945A-EAD3A2A85BA2}" destId="{4ECBE2EB-382A-4CA5-BC38-0B105B9C4285}" srcOrd="6" destOrd="0" presId="urn:microsoft.com/office/officeart/2005/8/layout/radial6"/>
    <dgm:cxn modelId="{00A8766D-6CCA-44A8-BF56-B404A749E93A}" type="presParOf" srcId="{3023CD24-C58D-4100-945A-EAD3A2A85BA2}" destId="{D4857DF9-ABA8-4082-BA77-829FBBEDDF7B}" srcOrd="7" destOrd="0" presId="urn:microsoft.com/office/officeart/2005/8/layout/radial6"/>
    <dgm:cxn modelId="{94065B64-A7A7-4365-B050-A5463858B4D2}" type="presParOf" srcId="{3023CD24-C58D-4100-945A-EAD3A2A85BA2}" destId="{2A410A2B-867F-49B6-B38E-204D83354C01}" srcOrd="8" destOrd="0" presId="urn:microsoft.com/office/officeart/2005/8/layout/radial6"/>
    <dgm:cxn modelId="{0788119F-AE3F-4A20-9B89-4CF1BF3E3DF1}" type="presParOf" srcId="{3023CD24-C58D-4100-945A-EAD3A2A85BA2}" destId="{50A8900D-1271-490A-A4A2-6405A375788B}" srcOrd="9" destOrd="0" presId="urn:microsoft.com/office/officeart/2005/8/layout/radial6"/>
    <dgm:cxn modelId="{26370D91-68CE-4008-B6BE-EA68F1288B68}" type="presParOf" srcId="{3023CD24-C58D-4100-945A-EAD3A2A85BA2}" destId="{5A569C0F-BCF5-45CB-8B50-BFC1CCA7622E}" srcOrd="10" destOrd="0" presId="urn:microsoft.com/office/officeart/2005/8/layout/radial6"/>
    <dgm:cxn modelId="{FF9EBCD8-C40D-4B52-B5AC-41BF984AA49D}" type="presParOf" srcId="{3023CD24-C58D-4100-945A-EAD3A2A85BA2}" destId="{C146A09F-4E33-4FFA-B4A1-7DB64EB83E94}" srcOrd="11" destOrd="0" presId="urn:microsoft.com/office/officeart/2005/8/layout/radial6"/>
    <dgm:cxn modelId="{E692659F-8C12-4FCE-8137-D7788895DF35}" type="presParOf" srcId="{3023CD24-C58D-4100-945A-EAD3A2A85BA2}" destId="{0D02CBB2-3711-49DF-A0CD-3D4691095EFF}" srcOrd="12" destOrd="0" presId="urn:microsoft.com/office/officeart/2005/8/layout/radial6"/>
    <dgm:cxn modelId="{EC8041D7-3691-4631-8514-FD23E2ABA2DF}" type="presParOf" srcId="{3023CD24-C58D-4100-945A-EAD3A2A85BA2}" destId="{F187C602-5F43-4C65-863A-4BBB109BF2E5}" srcOrd="13" destOrd="0" presId="urn:microsoft.com/office/officeart/2005/8/layout/radial6"/>
    <dgm:cxn modelId="{FB0CF37C-36AD-4568-8F76-B14C8F5AFCD2}" type="presParOf" srcId="{3023CD24-C58D-4100-945A-EAD3A2A85BA2}" destId="{07F1625F-6827-453F-B23E-224D1032F4F1}" srcOrd="14" destOrd="0" presId="urn:microsoft.com/office/officeart/2005/8/layout/radial6"/>
    <dgm:cxn modelId="{2065A89D-AD0F-4B0D-81D0-489680CCE59B}" type="presParOf" srcId="{3023CD24-C58D-4100-945A-EAD3A2A85BA2}" destId="{164F899F-9FAC-49D4-9620-1C570078C606}" srcOrd="15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4F899F-9FAC-49D4-9620-1C570078C606}">
      <dsp:nvSpPr>
        <dsp:cNvPr id="0" name=""/>
        <dsp:cNvSpPr/>
      </dsp:nvSpPr>
      <dsp:spPr>
        <a:xfrm>
          <a:off x="2130172" y="209453"/>
          <a:ext cx="4426454" cy="4454543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2CBB2-3711-49DF-A0CD-3D4691095EFF}">
      <dsp:nvSpPr>
        <dsp:cNvPr id="0" name=""/>
        <dsp:cNvSpPr/>
      </dsp:nvSpPr>
      <dsp:spPr>
        <a:xfrm>
          <a:off x="2138683" y="182549"/>
          <a:ext cx="4426454" cy="4454543"/>
        </a:xfrm>
        <a:prstGeom prst="blockArc">
          <a:avLst>
            <a:gd name="adj1" fmla="val 7471958"/>
            <a:gd name="adj2" fmla="val 11826684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8900D-1271-490A-A4A2-6405A375788B}">
      <dsp:nvSpPr>
        <dsp:cNvPr id="0" name=""/>
        <dsp:cNvSpPr/>
      </dsp:nvSpPr>
      <dsp:spPr>
        <a:xfrm>
          <a:off x="2145896" y="187538"/>
          <a:ext cx="4426454" cy="4454543"/>
        </a:xfrm>
        <a:prstGeom prst="blockArc">
          <a:avLst>
            <a:gd name="adj1" fmla="val 3311471"/>
            <a:gd name="adj2" fmla="val 7488529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BE2EB-382A-4CA5-BC38-0B105B9C4285}">
      <dsp:nvSpPr>
        <dsp:cNvPr id="0" name=""/>
        <dsp:cNvSpPr/>
      </dsp:nvSpPr>
      <dsp:spPr>
        <a:xfrm>
          <a:off x="2209333" y="145377"/>
          <a:ext cx="4426454" cy="4454543"/>
        </a:xfrm>
        <a:prstGeom prst="blockArc">
          <a:avLst>
            <a:gd name="adj1" fmla="val 20583700"/>
            <a:gd name="adj2" fmla="val 3455397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71CAC-3D32-4EB8-A005-2A34F8D00B96}">
      <dsp:nvSpPr>
        <dsp:cNvPr id="0" name=""/>
        <dsp:cNvSpPr/>
      </dsp:nvSpPr>
      <dsp:spPr>
        <a:xfrm>
          <a:off x="2169430" y="234676"/>
          <a:ext cx="4546037" cy="4398701"/>
        </a:xfrm>
        <a:prstGeom prst="blockArc">
          <a:avLst>
            <a:gd name="adj1" fmla="val 16012762"/>
            <a:gd name="adj2" fmla="val 20461788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D3C00-1F97-4E9C-8B59-1DE4C2FB2AAC}">
      <dsp:nvSpPr>
        <dsp:cNvPr id="0" name=""/>
        <dsp:cNvSpPr/>
      </dsp:nvSpPr>
      <dsp:spPr>
        <a:xfrm>
          <a:off x="3325337" y="1412202"/>
          <a:ext cx="2036125" cy="20490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Органы чувств</a:t>
          </a:r>
          <a:endParaRPr lang="ru-RU" sz="3200" kern="1200" dirty="0"/>
        </a:p>
      </dsp:txBody>
      <dsp:txXfrm>
        <a:off x="3325337" y="1412202"/>
        <a:ext cx="2036125" cy="2049045"/>
      </dsp:txXfrm>
    </dsp:sp>
    <dsp:sp modelId="{E8059BE9-5695-4801-8DCE-EA7C218E4FBC}">
      <dsp:nvSpPr>
        <dsp:cNvPr id="0" name=""/>
        <dsp:cNvSpPr/>
      </dsp:nvSpPr>
      <dsp:spPr>
        <a:xfrm rot="13353914">
          <a:off x="3630756" y="-99914"/>
          <a:ext cx="1425287" cy="143433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13353914">
        <a:off x="3630756" y="-99914"/>
        <a:ext cx="1425287" cy="1434331"/>
      </dsp:txXfrm>
    </dsp:sp>
    <dsp:sp modelId="{F92BB752-D6BD-4B21-AF59-B6270D05D0C2}">
      <dsp:nvSpPr>
        <dsp:cNvPr id="0" name=""/>
        <dsp:cNvSpPr/>
      </dsp:nvSpPr>
      <dsp:spPr>
        <a:xfrm>
          <a:off x="5450459" y="1125393"/>
          <a:ext cx="1425287" cy="143433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450459" y="1125393"/>
        <a:ext cx="1425287" cy="1434331"/>
      </dsp:txXfrm>
    </dsp:sp>
    <dsp:sp modelId="{D4857DF9-ABA8-4082-BA77-829FBBEDDF7B}">
      <dsp:nvSpPr>
        <dsp:cNvPr id="0" name=""/>
        <dsp:cNvSpPr/>
      </dsp:nvSpPr>
      <dsp:spPr>
        <a:xfrm>
          <a:off x="4685108" y="3191544"/>
          <a:ext cx="1425287" cy="143433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4685108" y="3191544"/>
        <a:ext cx="1425287" cy="1434331"/>
      </dsp:txXfrm>
    </dsp:sp>
    <dsp:sp modelId="{5A569C0F-BCF5-45CB-8B50-BFC1CCA7622E}">
      <dsp:nvSpPr>
        <dsp:cNvPr id="0" name=""/>
        <dsp:cNvSpPr/>
      </dsp:nvSpPr>
      <dsp:spPr>
        <a:xfrm>
          <a:off x="2607852" y="3191544"/>
          <a:ext cx="1425287" cy="143433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2607852" y="3191544"/>
        <a:ext cx="1425287" cy="1434331"/>
      </dsp:txXfrm>
    </dsp:sp>
    <dsp:sp modelId="{F187C602-5F43-4C65-863A-4BBB109BF2E5}">
      <dsp:nvSpPr>
        <dsp:cNvPr id="0" name=""/>
        <dsp:cNvSpPr/>
      </dsp:nvSpPr>
      <dsp:spPr>
        <a:xfrm>
          <a:off x="1900333" y="1157310"/>
          <a:ext cx="1425287" cy="1434331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1900333" y="1157310"/>
        <a:ext cx="1425287" cy="1434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0018C-E353-4B78-8954-9DB0336ECA3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DFF9B-3809-4467-B739-6EBBCA127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72E-1944-47B3-9626-F318770AB56A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8A52-D817-4875-A62F-1F4A74DEF9A1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B687-1647-4D67-AD7A-176A65CD86FB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60F9-B56F-4338-877F-7F27EA84318B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5DD2-7D07-40F8-95B9-46D36CABBE1A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ACBB-D930-48DF-870D-FCAF3CD66B11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4892-9FA1-413B-9619-E658BE409A19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BD50-022F-4C41-8EA1-454DF8395CE2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ED3D-ECA8-4BA0-ADA2-DEF619685880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40B2-BEB9-4940-A737-E93F12B67EED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AE18-8249-42B9-94E0-1A38E986A0BB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50305D-021F-4E92-B211-4BABEB212F13}" type="datetime1">
              <a:rPr lang="ru-RU" smtClean="0"/>
              <a:pPr/>
              <a:t>15.11.2012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10.2.70.1\m\&#1042;&#1086;&#1089;&#1087;&#1080;&#1090;&#1072;&#1090;&#1077;&#1083;&#1080;%20&#1044;&#1054;&#1059;%206.11.2012\&#1043;&#1056;&#1059;&#1055;&#1055;&#1040;4\&#1086;&#1088;&#1075;&#1072;&#1085;&#1099;%20&#1095;&#1091;&#1074;&#1089;&#1090;&#1074;\&#1086;&#1088;&#1075;&#1072;&#1085;&#1099;%20&#1095;&#1091;&#1074;&#1089;&#1090;&#1074;.av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980728"/>
            <a:ext cx="7484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Органы чувств человека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Алекс\Desktop\органы чувств\f_4a9285718a0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64904"/>
            <a:ext cx="3773016" cy="3012124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8" name="органы чувств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628800"/>
            <a:ext cx="8134350" cy="4572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4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\Desktop\органы чувств\загруженное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76672"/>
            <a:ext cx="2985287" cy="2390608"/>
          </a:xfrm>
          <a:prstGeom prst="rect">
            <a:avLst/>
          </a:prstGeom>
          <a:noFill/>
        </p:spPr>
      </p:pic>
      <p:pic>
        <p:nvPicPr>
          <p:cNvPr id="2051" name="Picture 3" descr="C:\Users\Алекс\Desktop\органы чувств\загруженное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76672"/>
            <a:ext cx="3172436" cy="2376264"/>
          </a:xfrm>
          <a:prstGeom prst="rect">
            <a:avLst/>
          </a:prstGeom>
          <a:noFill/>
        </p:spPr>
      </p:pic>
      <p:pic>
        <p:nvPicPr>
          <p:cNvPr id="2052" name="Picture 4" descr="C:\Users\Алекс\Desktop\органы чувств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212976"/>
            <a:ext cx="6129321" cy="273630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/>
          <a:lstStyle/>
          <a:p>
            <a:r>
              <a:rPr lang="ru-RU" dirty="0" smtClean="0"/>
              <a:t>Видеть папу,</a:t>
            </a:r>
          </a:p>
          <a:p>
            <a:r>
              <a:rPr lang="ru-RU" dirty="0" smtClean="0"/>
              <a:t>Видеть маму</a:t>
            </a:r>
          </a:p>
          <a:p>
            <a:r>
              <a:rPr lang="ru-RU" dirty="0" smtClean="0"/>
              <a:t>Видеть небо и леса</a:t>
            </a:r>
          </a:p>
          <a:p>
            <a:r>
              <a:rPr lang="ru-RU" dirty="0" smtClean="0"/>
              <a:t>Помогают нам…?</a:t>
            </a:r>
            <a:endParaRPr lang="ru-RU" dirty="0"/>
          </a:p>
        </p:txBody>
      </p:sp>
      <p:pic>
        <p:nvPicPr>
          <p:cNvPr id="4" name="Picture 2" descr="C:\Users\Алекс\Desktop\органы чувств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420888"/>
            <a:ext cx="4274155" cy="315046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лекс\Desktop\органы чувств\0006-006-Nos-organ-obonjanij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6034616" cy="45259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4581128"/>
            <a:ext cx="777686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Вот гора, а у горы-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Две глубокие норы.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этих норах воздух бродит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 заходит, то выходит.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екс\Desktop\органы чувств\0702090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5256584" cy="4380487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б не было его. Не сказал бы ничего.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\Desktop\органы чувств\organi_chuvstv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668060"/>
            <a:ext cx="5400599" cy="402367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</p:spTree>
  </p:cSld>
  <p:clrMapOvr>
    <a:masterClrMapping/>
  </p:clrMapOvr>
  <p:transition>
    <p:newsflash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\Desktop\органы чувств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4664"/>
            <a:ext cx="2233414" cy="370952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4437112"/>
            <a:ext cx="42484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Пять братьев: 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ГОДАМИ РАВНЫЕ, 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РОСТОМ РАЗНЫЕ. 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40080" cy="9627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ВОСПРИЯТИЕ ИНФОРМАЦИИ ОРГАНАМИ ЧУВСТВ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4</a:t>
            </a: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353</TotalTime>
  <Words>93</Words>
  <Application>Microsoft Office PowerPoint</Application>
  <PresentationFormat>Экран (4:3)</PresentationFormat>
  <Paragraphs>36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Если б не было его. Не сказал бы ничего.</vt:lpstr>
      <vt:lpstr>Слайд 6</vt:lpstr>
      <vt:lpstr>Слайд 7</vt:lpstr>
      <vt:lpstr>ВОСПРИЯТИЕ ИНФОРМАЦИИ ОРГАНАМИ ЧУВСТВ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</dc:creator>
  <cp:lastModifiedBy>Алекс</cp:lastModifiedBy>
  <cp:revision>39</cp:revision>
  <dcterms:created xsi:type="dcterms:W3CDTF">2012-11-12T14:29:15Z</dcterms:created>
  <dcterms:modified xsi:type="dcterms:W3CDTF">2012-11-15T16:13:19Z</dcterms:modified>
</cp:coreProperties>
</file>