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D41-872F-444B-BCFA-A169FEC9CB8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92A-A368-4C62-A0F3-D068B275B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D41-872F-444B-BCFA-A169FEC9CB8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92A-A368-4C62-A0F3-D068B275B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D41-872F-444B-BCFA-A169FEC9CB8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92A-A368-4C62-A0F3-D068B275B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D41-872F-444B-BCFA-A169FEC9CB8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92A-A368-4C62-A0F3-D068B275B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D41-872F-444B-BCFA-A169FEC9CB8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92A-A368-4C62-A0F3-D068B275B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D41-872F-444B-BCFA-A169FEC9CB8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92A-A368-4C62-A0F3-D068B275B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D41-872F-444B-BCFA-A169FEC9CB8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92A-A368-4C62-A0F3-D068B275B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D41-872F-444B-BCFA-A169FEC9CB8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92A-A368-4C62-A0F3-D068B275B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D41-872F-444B-BCFA-A169FEC9CB8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92A-A368-4C62-A0F3-D068B275B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D41-872F-444B-BCFA-A169FEC9CB8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92A-A368-4C62-A0F3-D068B275B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D41-872F-444B-BCFA-A169FEC9CB8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92A-A368-4C62-A0F3-D068B275B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C9D41-872F-444B-BCFA-A169FEC9CB8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EA92A-A368-4C62-A0F3-D068B275B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d5af8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500438"/>
            <a:ext cx="3128080" cy="221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285860"/>
            <a:ext cx="6286544" cy="24288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СВОЙСТВА ВОДЫ</a:t>
            </a:r>
            <a:endParaRPr lang="ru-RU" sz="6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286388"/>
            <a:ext cx="8715404" cy="128110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l"/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учитель-дефектолог Гуриненко Наталья Александровна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dd16_f6e72361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0_Beach on Silhouette Island, Seychel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369b_fa2adbf9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970033"/>
            <a:ext cx="3600956" cy="288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_6f8c5_a8c65601_-1-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670468"/>
            <a:ext cx="3286116" cy="3187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vuibj1To_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2571768" cy="3873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d54b2c6-25ed-3e12-c729-fb9ce22e7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214290"/>
            <a:ext cx="2268151" cy="302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x_896a6b57.jpg"/>
          <p:cNvPicPr>
            <a:picLocks noChangeAspect="1"/>
          </p:cNvPicPr>
          <p:nvPr/>
        </p:nvPicPr>
        <p:blipFill>
          <a:blip r:embed="rId6" cstate="print"/>
          <a:srcRect l="14289"/>
          <a:stretch>
            <a:fillRect/>
          </a:stretch>
        </p:blipFill>
        <p:spPr>
          <a:xfrm>
            <a:off x="2428860" y="714356"/>
            <a:ext cx="4265750" cy="3911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16737787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001056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59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64442" cy="6893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91282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2714668" cy="2714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Nature_Wallpapers___4_1366x768_427.jpg"/>
          <p:cNvPicPr>
            <a:picLocks noChangeAspect="1"/>
          </p:cNvPicPr>
          <p:nvPr/>
        </p:nvPicPr>
        <p:blipFill>
          <a:blip r:embed="rId3" cstate="print"/>
          <a:srcRect l="27344" t="20819" r="32812"/>
          <a:stretch>
            <a:fillRect/>
          </a:stretch>
        </p:blipFill>
        <p:spPr>
          <a:xfrm>
            <a:off x="3286116" y="2714620"/>
            <a:ext cx="3708394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st2_2890967_spoon.jpg"/>
          <p:cNvPicPr>
            <a:picLocks noChangeAspect="1"/>
          </p:cNvPicPr>
          <p:nvPr/>
        </p:nvPicPr>
        <p:blipFill>
          <a:blip r:embed="rId2" cstate="print"/>
          <a:srcRect l="6168"/>
          <a:stretch>
            <a:fillRect/>
          </a:stretch>
        </p:blipFill>
        <p:spPr>
          <a:xfrm rot="18760290">
            <a:off x="6159816" y="532606"/>
            <a:ext cx="2942629" cy="250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st2_2890967_spoon.jpg"/>
          <p:cNvPicPr>
            <a:picLocks noChangeAspect="1"/>
          </p:cNvPicPr>
          <p:nvPr/>
        </p:nvPicPr>
        <p:blipFill>
          <a:blip r:embed="rId2" cstate="print"/>
          <a:srcRect l="6168"/>
          <a:stretch>
            <a:fillRect/>
          </a:stretch>
        </p:blipFill>
        <p:spPr>
          <a:xfrm rot="18760290">
            <a:off x="3204612" y="418389"/>
            <a:ext cx="2747740" cy="234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salt_water_march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0240"/>
            <a:ext cx="2805738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pic-40091841.jpg"/>
          <p:cNvPicPr>
            <a:picLocks noChangeAspect="1"/>
          </p:cNvPicPr>
          <p:nvPr/>
        </p:nvPicPr>
        <p:blipFill>
          <a:blip r:embed="rId4" cstate="print"/>
          <a:srcRect l="26076" t="5147" r="28726" b="5643"/>
          <a:stretch>
            <a:fillRect/>
          </a:stretch>
        </p:blipFill>
        <p:spPr>
          <a:xfrm>
            <a:off x="3143240" y="2143116"/>
            <a:ext cx="2786083" cy="4139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460907_32245_2286590_2303220632_6ec449dbe7.jpg"/>
          <p:cNvPicPr>
            <a:picLocks noChangeAspect="1"/>
          </p:cNvPicPr>
          <p:nvPr/>
        </p:nvPicPr>
        <p:blipFill>
          <a:blip r:embed="rId5" cstate="print"/>
          <a:srcRect l="6125" t="12031" r="42125"/>
          <a:stretch>
            <a:fillRect/>
          </a:stretch>
        </p:blipFill>
        <p:spPr>
          <a:xfrm>
            <a:off x="6286512" y="2357430"/>
            <a:ext cx="2655766" cy="361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642918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МОЛОДЦЫ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!!!!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x_d5af8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500306"/>
            <a:ext cx="5407036" cy="382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СВОЙСТВА ВОДЫ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ВОДЫ</dc:title>
  <dc:creator>Lenovo</dc:creator>
  <cp:lastModifiedBy>Lenovo</cp:lastModifiedBy>
  <cp:revision>8</cp:revision>
  <dcterms:created xsi:type="dcterms:W3CDTF">2012-11-17T12:57:10Z</dcterms:created>
  <dcterms:modified xsi:type="dcterms:W3CDTF">2012-11-17T16:57:25Z</dcterms:modified>
</cp:coreProperties>
</file>