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0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2EFF3-77D9-4257-91C7-4BC3CC739E1D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F105B-783B-4D96-87E8-320D699E26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A24287-CD8D-41B9-9AAB-8025C0448A8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4E7E-74A4-457C-873F-74C93ABFBEC2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9D68-FD88-46DB-961F-05E073F82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4E7E-74A4-457C-873F-74C93ABFBEC2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9D68-FD88-46DB-961F-05E073F82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4E7E-74A4-457C-873F-74C93ABFBEC2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9D68-FD88-46DB-961F-05E073F82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4E7E-74A4-457C-873F-74C93ABFBEC2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9D68-FD88-46DB-961F-05E073F82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4E7E-74A4-457C-873F-74C93ABFBEC2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9D68-FD88-46DB-961F-05E073F82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4E7E-74A4-457C-873F-74C93ABFBEC2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9D68-FD88-46DB-961F-05E073F82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4E7E-74A4-457C-873F-74C93ABFBEC2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9D68-FD88-46DB-961F-05E073F82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4E7E-74A4-457C-873F-74C93ABFBEC2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9D68-FD88-46DB-961F-05E073F82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4E7E-74A4-457C-873F-74C93ABFBEC2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9D68-FD88-46DB-961F-05E073F82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4E7E-74A4-457C-873F-74C93ABFBEC2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9D68-FD88-46DB-961F-05E073F82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4E7E-74A4-457C-873F-74C93ABFBEC2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9D68-FD88-46DB-961F-05E073F82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14E7E-74A4-457C-873F-74C93ABFBEC2}" type="datetimeFigureOut">
              <a:rPr lang="ru-RU" smtClean="0"/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A9D68-FD88-46DB-961F-05E073F824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87;&#1088;&#1077;&#1079;&#1077;&#1085;&#1090;&#1072;&#1094;&#1080;&#1080;\domaschnje_givotnie\Bleyanie_kozy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87;&#1088;&#1077;&#1079;&#1077;&#1085;&#1090;&#1072;&#1094;&#1080;&#1080;\domaschnje_givotnie\YAgnenok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87;&#1088;&#1077;&#1079;&#1077;&#1085;&#1090;&#1072;&#1094;&#1080;&#1080;\domaschnje_givotnie\&#1082;&#1091;&#1076;&#1072;&#1093;&#1090;&#1072;&#1085;&#1100;&#1077;%20&#1082;&#1091;&#1088;&#1080;&#1094;&#1099;.mp3" TargetMode="External"/><Relationship Id="rId6" Type="http://schemas.openxmlformats.org/officeDocument/2006/relationships/image" Target="../media/image9.jpeg"/><Relationship Id="rId5" Type="http://schemas.openxmlformats.org/officeDocument/2006/relationships/image" Target="http://img-fotki.yandex.ru/get/4708/69251038.b/0_66722_3e293ace_XL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87;&#1088;&#1077;&#1079;&#1077;&#1085;&#1090;&#1072;&#1094;&#1080;&#1080;\domaschnje_givotnie\&#1094;&#1099;&#1087;&#1083;&#1072;&#1090;&#1072;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87;&#1088;&#1077;&#1079;&#1077;&#1085;&#1090;&#1072;&#1094;&#1080;&#1080;\domaschnje_givotnie\Gusi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87;&#1088;&#1077;&#1079;&#1077;&#1085;&#1090;&#1072;&#1094;&#1080;&#1080;\domaschnje_givotnie\Utyata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1643073"/>
          </a:xfrm>
        </p:spPr>
        <p:txBody>
          <a:bodyPr>
            <a:normAutofit/>
          </a:bodyPr>
          <a:lstStyle/>
          <a:p>
            <a:r>
              <a:rPr lang="ru-RU" b="1" kern="10" dirty="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Домашние животные</a:t>
            </a:r>
            <a:br>
              <a:rPr lang="ru-RU" b="1" kern="10" dirty="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pic>
        <p:nvPicPr>
          <p:cNvPr id="4" name="Picture 9" descr="0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492375"/>
            <a:ext cx="335758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bv100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755650" y="765175"/>
            <a:ext cx="7427913" cy="59039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sz="2400" b="1" smtClean="0">
                <a:latin typeface="Times New Roman" pitchFamily="18" charset="0"/>
              </a:rPr>
              <a:t>Ох ты, козочка-коза! Всё гуляешь, дереза!</a:t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>Всё ты травушку жуешь! Всё покоя не даёшь</a:t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>Ты мурашкам да жучкам ножкой топчешь тут и там!</a:t>
            </a:r>
            <a:br>
              <a:rPr lang="ru-RU" sz="2400" b="1" smtClean="0">
                <a:latin typeface="Times New Roman" pitchFamily="18" charset="0"/>
              </a:rPr>
            </a:br>
            <a:endParaRPr lang="ru-RU" sz="2400" b="1" smtClean="0">
              <a:latin typeface="Times New Roman" pitchFamily="18" charset="0"/>
            </a:endParaRPr>
          </a:p>
        </p:txBody>
      </p:sp>
      <p:pic>
        <p:nvPicPr>
          <p:cNvPr id="26627" name="Picture 2" descr="C:\Users\LENOVO\Desktop\Фотографии\зима-лето 2011 Тамбов\Тамбов,2011\SDC117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2349500"/>
            <a:ext cx="54721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2195513" y="0"/>
            <a:ext cx="3529012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90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Козочки</a:t>
            </a:r>
          </a:p>
        </p:txBody>
      </p:sp>
      <p:pic>
        <p:nvPicPr>
          <p:cNvPr id="24582" name="Bleyanie_koz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084888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586" fill="hold"/>
                                        <p:tgtEl>
                                          <p:spTgt spid="245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bv100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-17145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5292725" y="1582738"/>
            <a:ext cx="2663825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>
              <a:latin typeface="Trebuchet MS" pitchFamily="34" charset="0"/>
            </a:endParaRPr>
          </a:p>
          <a:p>
            <a:r>
              <a:rPr lang="ru-RU" sz="2000" b="1"/>
              <a:t>Если его </a:t>
            </a:r>
            <a:br>
              <a:rPr lang="ru-RU" sz="2000" b="1"/>
            </a:br>
            <a:r>
              <a:rPr lang="ru-RU" sz="2000" b="1"/>
              <a:t>Кто обидеть решит,  </a:t>
            </a:r>
            <a:br>
              <a:rPr lang="ru-RU" sz="2000" b="1"/>
            </a:br>
            <a:r>
              <a:rPr lang="ru-RU" sz="2000" b="1"/>
              <a:t>Быстро себя </a:t>
            </a:r>
            <a:br>
              <a:rPr lang="ru-RU" sz="2000" b="1"/>
            </a:br>
            <a:r>
              <a:rPr lang="ru-RU" sz="2000" b="1"/>
              <a:t>Он тогда защитит!</a:t>
            </a:r>
            <a:br>
              <a:rPr lang="ru-RU" sz="2000" b="1"/>
            </a:br>
            <a:r>
              <a:rPr lang="ru-RU" sz="2000" b="1"/>
              <a:t>Сам же он смирный,</a:t>
            </a:r>
            <a:br>
              <a:rPr lang="ru-RU" sz="2000" b="1"/>
            </a:br>
            <a:r>
              <a:rPr lang="ru-RU" sz="2000" b="1"/>
              <a:t>Сам не бодливый,</a:t>
            </a:r>
            <a:br>
              <a:rPr lang="ru-RU" sz="2000" b="1"/>
            </a:br>
            <a:r>
              <a:rPr lang="ru-RU" sz="2000" b="1"/>
              <a:t>Тихий и скромный,</a:t>
            </a:r>
            <a:br>
              <a:rPr lang="ru-RU" sz="2000" b="1"/>
            </a:br>
            <a:r>
              <a:rPr lang="ru-RU" sz="2000" b="1"/>
              <a:t>И молчаливый.</a:t>
            </a:r>
            <a:br>
              <a:rPr lang="ru-RU" sz="2000" b="1"/>
            </a:br>
            <a:r>
              <a:rPr lang="ru-RU" sz="2000" b="1"/>
              <a:t>Шерсть на одежду </a:t>
            </a:r>
            <a:br>
              <a:rPr lang="ru-RU" sz="2000" b="1"/>
            </a:br>
            <a:r>
              <a:rPr lang="ru-RU" sz="2000" b="1"/>
              <a:t>Даёт он всем нам,</a:t>
            </a:r>
            <a:br>
              <a:rPr lang="ru-RU" sz="2000" b="1"/>
            </a:br>
            <a:r>
              <a:rPr lang="ru-RU" sz="2000" b="1"/>
              <a:t>Добрый, нежадный</a:t>
            </a:r>
            <a:br>
              <a:rPr lang="ru-RU" sz="2000" b="1"/>
            </a:br>
            <a:r>
              <a:rPr lang="ru-RU" sz="2000" b="1"/>
              <a:t>Кудрявый баран.</a:t>
            </a:r>
            <a:br>
              <a:rPr lang="ru-RU" sz="2000" b="1"/>
            </a:br>
            <a:endParaRPr lang="ru-RU" sz="2000" b="1"/>
          </a:p>
        </p:txBody>
      </p:sp>
      <p:pic>
        <p:nvPicPr>
          <p:cNvPr id="27651" name="Picture 2" descr="http://im4-tub-ru.yandex.net/i?id=335739168-61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44675"/>
            <a:ext cx="4826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WordArt 6"/>
          <p:cNvSpPr>
            <a:spLocks noChangeArrowheads="1" noChangeShapeType="1" noTextEdit="1"/>
          </p:cNvSpPr>
          <p:nvPr/>
        </p:nvSpPr>
        <p:spPr bwMode="auto">
          <a:xfrm>
            <a:off x="2268538" y="549275"/>
            <a:ext cx="3959225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Барашек</a:t>
            </a:r>
          </a:p>
        </p:txBody>
      </p:sp>
      <p:pic>
        <p:nvPicPr>
          <p:cNvPr id="27654" name="YAgnenok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8790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87" fill="hold"/>
                                        <p:tgtEl>
                                          <p:spTgt spid="276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/>
          <a:lstStyle/>
          <a:p>
            <a:pPr algn="l"/>
            <a:r>
              <a:rPr lang="ru-RU" b="1" kern="10" dirty="0" smtClean="0">
                <a:ln w="190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             Хрюшка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785926"/>
            <a:ext cx="4040188" cy="3643338"/>
          </a:xfrm>
        </p:spPr>
        <p:txBody>
          <a:bodyPr>
            <a:normAutofit fontScale="92500"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itchFamily="18" charset="0"/>
              </a:rPr>
              <a:t>У маленькой </a:t>
            </a:r>
            <a:r>
              <a:rPr lang="ru-RU" dirty="0" err="1">
                <a:latin typeface="Times New Roman" pitchFamily="18" charset="0"/>
              </a:rPr>
              <a:t>р</a:t>
            </a:r>
            <a:r>
              <a:rPr lang="ru-RU" dirty="0" err="1" smtClean="0">
                <a:latin typeface="Times New Roman" pitchFamily="18" charset="0"/>
              </a:rPr>
              <a:t>озовой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свинки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Атласная  нежная спинка,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Породистый пятачок,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Задиристый хвостик-крючок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И звонкие </a:t>
            </a:r>
            <a:r>
              <a:rPr lang="ru-RU" dirty="0" smtClean="0">
                <a:latin typeface="Times New Roman" pitchFamily="18" charset="0"/>
              </a:rPr>
              <a:t>чудо - копытца</a:t>
            </a:r>
            <a:r>
              <a:rPr lang="ru-RU" dirty="0">
                <a:latin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Ну, как мне в неё не влюбиться? –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Ведь солнышко светит сквозь уши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У ласковой </a:t>
            </a:r>
            <a:r>
              <a:rPr lang="ru-RU" dirty="0" err="1">
                <a:latin typeface="Times New Roman" pitchFamily="18" charset="0"/>
              </a:rPr>
              <a:t>р</a:t>
            </a:r>
            <a:r>
              <a:rPr lang="ru-RU" dirty="0" err="1" smtClean="0">
                <a:latin typeface="Times New Roman" pitchFamily="18" charset="0"/>
              </a:rPr>
              <a:t>озовой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</a:rPr>
              <a:t>хрюши</a:t>
            </a:r>
            <a:r>
              <a:rPr lang="ru-RU" dirty="0">
                <a:latin typeface="Times New Roman" pitchFamily="18" charset="0"/>
              </a:rPr>
              <a:t>!</a:t>
            </a:r>
            <a:endParaRPr lang="ru-RU" dirty="0"/>
          </a:p>
        </p:txBody>
      </p:sp>
      <p:pic>
        <p:nvPicPr>
          <p:cNvPr id="7" name="Picture 2" descr="http://im8-tub-ru.yandex.net/i?id=518177953-60-72&amp;n=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00174"/>
            <a:ext cx="30718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Documents and Settings\Admin\Рабочий стол\фото группы\презентации\DSCN085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929066"/>
            <a:ext cx="3500967" cy="2625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kern="10" dirty="0" smtClean="0">
                <a:ln w="12700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8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Кот </a:t>
            </a:r>
            <a:r>
              <a:rPr lang="ru-RU" b="1" kern="10" dirty="0" err="1" smtClean="0">
                <a:ln w="12700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8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Филимон</a:t>
            </a:r>
            <a:r>
              <a:rPr lang="ru-RU" b="1" kern="10" dirty="0" smtClean="0">
                <a:ln w="12700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8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/>
            </a:r>
            <a:br>
              <a:rPr lang="ru-RU" b="1" kern="10" dirty="0" smtClean="0">
                <a:ln w="12700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8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467997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</a:rPr>
              <a:t>Жили-были 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Два кота - 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Восемь лапок, 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Два хвоста. 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Подрались между собой 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Серые коты. 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Поднялись у них трубой 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Серые хвосты. 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Бились днем и ночью 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Прочь летели клочья. 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И остались от котов 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Только кончики хвостов. 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Видите ли, братцы, 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Как опасно драться? </a:t>
            </a:r>
            <a:br>
              <a:rPr lang="ru-RU" dirty="0" smtClean="0"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 descr="C:\Documents and Settings\Admin\Рабочий стол\фото группы\презентации\DSCN08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00174"/>
            <a:ext cx="4071966" cy="2309627"/>
          </a:xfrm>
          <a:prstGeom prst="rect">
            <a:avLst/>
          </a:prstGeom>
          <a:noFill/>
        </p:spPr>
      </p:pic>
      <p:pic>
        <p:nvPicPr>
          <p:cNvPr id="17" name="Picture 2" descr="C:\Users\LENOVO\Desktop\Фотографии\лето 2005, Кочкома\Foto-2005-06-13-0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4000504"/>
            <a:ext cx="407196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011222"/>
          </a:xfrm>
        </p:spPr>
        <p:txBody>
          <a:bodyPr>
            <a:noAutofit/>
          </a:bodyPr>
          <a:lstStyle/>
          <a:p>
            <a:r>
              <a:rPr lang="ru-RU" sz="5400" b="1" kern="10" dirty="0" smtClean="0">
                <a:ln w="190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Собака</a:t>
            </a:r>
            <a:br>
              <a:rPr lang="ru-RU" sz="5400" b="1" kern="10" dirty="0" smtClean="0">
                <a:ln w="190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</a:br>
            <a:endParaRPr lang="ru-RU" sz="5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20" y="1785926"/>
            <a:ext cx="4183064" cy="2428893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</a:rPr>
              <a:t>Проживает во дворе, </a:t>
            </a:r>
            <a:endParaRPr lang="ru-RU" sz="2800" dirty="0" smtClean="0">
              <a:latin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</a:rPr>
              <a:t>В личном </a:t>
            </a:r>
            <a:r>
              <a:rPr lang="ru-RU" sz="2800" dirty="0">
                <a:latin typeface="Times New Roman" pitchFamily="18" charset="0"/>
              </a:rPr>
              <a:t>доме-конуре, </a:t>
            </a:r>
            <a:br>
              <a:rPr lang="ru-RU" sz="2800" dirty="0">
                <a:latin typeface="Times New Roman" pitchFamily="18" charset="0"/>
              </a:rPr>
            </a:br>
            <a:r>
              <a:rPr lang="ru-RU" sz="2800" dirty="0">
                <a:latin typeface="Times New Roman" pitchFamily="18" charset="0"/>
              </a:rPr>
              <a:t>И на всех, кого не знает, </a:t>
            </a:r>
            <a:endParaRPr lang="ru-RU" sz="2800" dirty="0" smtClean="0">
              <a:latin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</a:rPr>
              <a:t>Т</a:t>
            </a:r>
            <a:r>
              <a:rPr lang="ru-RU" sz="2800" dirty="0" smtClean="0">
                <a:latin typeface="Times New Roman" pitchFamily="18" charset="0"/>
              </a:rPr>
              <a:t>о </a:t>
            </a:r>
            <a:r>
              <a:rPr lang="ru-RU" sz="2800" dirty="0">
                <a:latin typeface="Times New Roman" pitchFamily="18" charset="0"/>
              </a:rPr>
              <a:t>рычит она, то лает.</a:t>
            </a:r>
          </a:p>
          <a:p>
            <a:endParaRPr lang="ru-RU" dirty="0"/>
          </a:p>
        </p:txBody>
      </p:sp>
      <p:pic>
        <p:nvPicPr>
          <p:cNvPr id="10" name="Picture 2" descr="C:\Users\LENOVO\Desktop\Фотографии\зима-лето 2011 Тамбов\Тамбов,2011\SDC118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285992"/>
            <a:ext cx="3569492" cy="248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Admin\Рабочий стол\фото группы\презентации\DSCN085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429132"/>
            <a:ext cx="3500462" cy="2214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bv100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3850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i-main-pic" descr="Картинка 0 из 104737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0" y="1268413"/>
            <a:ext cx="27003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2771775" y="1484313"/>
            <a:ext cx="24479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Курица-красавица</a:t>
            </a:r>
          </a:p>
          <a:p>
            <a:r>
              <a:rPr lang="ru-RU" b="1"/>
              <a:t>У меня жила.</a:t>
            </a:r>
          </a:p>
          <a:p>
            <a:r>
              <a:rPr lang="ru-RU" b="1"/>
              <a:t>Ах, какая умная</a:t>
            </a:r>
          </a:p>
          <a:p>
            <a:r>
              <a:rPr lang="ru-RU" b="1"/>
              <a:t>Курица была!</a:t>
            </a:r>
          </a:p>
        </p:txBody>
      </p:sp>
      <p:sp>
        <p:nvSpPr>
          <p:cNvPr id="17412" name="WordArt 7"/>
          <p:cNvSpPr>
            <a:spLocks noChangeArrowheads="1" noChangeShapeType="1" noTextEdit="1"/>
          </p:cNvSpPr>
          <p:nvPr/>
        </p:nvSpPr>
        <p:spPr bwMode="auto">
          <a:xfrm>
            <a:off x="971550" y="0"/>
            <a:ext cx="6913563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Курица и цыплёнок</a:t>
            </a:r>
          </a:p>
        </p:txBody>
      </p:sp>
      <p:pic>
        <p:nvPicPr>
          <p:cNvPr id="17413" name="Picture 2" descr="i?id=307175549-69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64313" y="1125538"/>
            <a:ext cx="25796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5292725" y="4005263"/>
            <a:ext cx="345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3851275" y="4437063"/>
            <a:ext cx="5113338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Arial" charset="0"/>
              </a:rPr>
              <a:t>Ко-ко-ко, там камни, кочки, </a:t>
            </a:r>
          </a:p>
          <a:p>
            <a:pPr>
              <a:spcBef>
                <a:spcPct val="50000"/>
              </a:spcBef>
            </a:pPr>
            <a:r>
              <a:rPr lang="ru-RU" b="1">
                <a:latin typeface="Arial" charset="0"/>
              </a:rPr>
              <a:t>Стойте, жёлтые комочки!</a:t>
            </a:r>
          </a:p>
          <a:p>
            <a:pPr>
              <a:spcBef>
                <a:spcPct val="50000"/>
              </a:spcBef>
            </a:pPr>
            <a:r>
              <a:rPr lang="ru-RU" b="1">
                <a:latin typeface="Arial" charset="0"/>
              </a:rPr>
              <a:t>Разбежались все куда-то,</a:t>
            </a:r>
          </a:p>
          <a:p>
            <a:pPr>
              <a:spcBef>
                <a:spcPct val="50000"/>
              </a:spcBef>
            </a:pPr>
            <a:r>
              <a:rPr lang="ru-RU" b="1">
                <a:latin typeface="Arial" charset="0"/>
              </a:rPr>
              <a:t>Непослушные …..</a:t>
            </a:r>
          </a:p>
        </p:txBody>
      </p:sp>
      <p:pic>
        <p:nvPicPr>
          <p:cNvPr id="18443" name="кудахтанье курицы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23850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79" fill="hold"/>
                                        <p:tgtEl>
                                          <p:spTgt spid="184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bv100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</a:t>
            </a:r>
            <a:br>
              <a:rPr lang="ru-RU" smtClean="0"/>
            </a:br>
            <a:endParaRPr lang="ru-RU" smtClean="0"/>
          </a:p>
        </p:txBody>
      </p:sp>
      <p:pic>
        <p:nvPicPr>
          <p:cNvPr id="20483" name="Picture 3" descr="C:\Users\LENOVO\Desktop\Фотографии\лето 2011. Тамбов-Надвоицы\SDC119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196975"/>
            <a:ext cx="8713788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WordArt 6"/>
          <p:cNvSpPr>
            <a:spLocks noChangeArrowheads="1" noChangeShapeType="1" noTextEdit="1"/>
          </p:cNvSpPr>
          <p:nvPr/>
        </p:nvSpPr>
        <p:spPr bwMode="auto">
          <a:xfrm>
            <a:off x="2339975" y="333375"/>
            <a:ext cx="4248150" cy="63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Цыплята</a:t>
            </a:r>
          </a:p>
        </p:txBody>
      </p:sp>
      <p:pic>
        <p:nvPicPr>
          <p:cNvPr id="20486" name="цыплат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59788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0995" fill="hold"/>
                                        <p:tgtEl>
                                          <p:spTgt spid="204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bv100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/>
            </a:r>
            <a:br>
              <a:rPr lang="ru-RU" smtClean="0"/>
            </a:br>
            <a:r>
              <a:rPr lang="ru-RU" sz="2000" b="1" smtClean="0">
                <a:latin typeface="Times New Roman" pitchFamily="18" charset="0"/>
              </a:rPr>
              <a:t>Не шипи,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 сердитый гусь –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Я и так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 тебя боюсь,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Ну, перестань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  сердиться –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Нам  лучше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 подружиться.</a:t>
            </a:r>
            <a:br>
              <a:rPr lang="ru-RU" sz="2000" b="1" smtClean="0">
                <a:latin typeface="Times New Roman" pitchFamily="18" charset="0"/>
              </a:rPr>
            </a:br>
            <a:endParaRPr lang="ru-RU" sz="2000" b="1" smtClean="0">
              <a:latin typeface="Times New Roman" pitchFamily="18" charset="0"/>
            </a:endParaRPr>
          </a:p>
        </p:txBody>
      </p:sp>
      <p:pic>
        <p:nvPicPr>
          <p:cNvPr id="21507" name="Picture 2" descr="http://im8-tub-ru.yandex.net/i?id=285010954-34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557338"/>
            <a:ext cx="44640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WordArt 6"/>
          <p:cNvSpPr>
            <a:spLocks noChangeArrowheads="1" noChangeShapeType="1" noTextEdit="1"/>
          </p:cNvSpPr>
          <p:nvPr/>
        </p:nvSpPr>
        <p:spPr bwMode="auto">
          <a:xfrm>
            <a:off x="3203575" y="333375"/>
            <a:ext cx="217805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Гусь</a:t>
            </a:r>
          </a:p>
        </p:txBody>
      </p:sp>
      <p:pic>
        <p:nvPicPr>
          <p:cNvPr id="21510" name="Gus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0815" fill="hold"/>
                                        <p:tgtEl>
                                          <p:spTgt spid="215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bv100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3850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0" y="1341438"/>
            <a:ext cx="3924300" cy="513397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 </a:t>
            </a:r>
            <a:r>
              <a:rPr lang="ru-RU" smtClean="0"/>
              <a:t/>
            </a:r>
            <a:br>
              <a:rPr lang="ru-RU" smtClean="0"/>
            </a:br>
            <a:r>
              <a:rPr lang="ru-RU" sz="2000" smtClean="0">
                <a:latin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>Раз, два – шли утята.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</a:rPr>
              <a:t>Три, четыре – шли домой.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</a:rPr>
              <a:t>Вслед за ними плелся пятый,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</a:rPr>
              <a:t>Впереди бежал шестой,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</a:rPr>
              <a:t>А седьмой от всех отстал,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</a:rPr>
              <a:t>Испугался, запищал: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</a:rPr>
              <a:t>-Где вы, где вы?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</a:rPr>
              <a:t>-Не пищи.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</a:rPr>
              <a:t>Мы тут, рядом – поищи.</a:t>
            </a: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0" y="1268413"/>
            <a:ext cx="3995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latin typeface="Trebuchet MS" pitchFamily="34" charset="0"/>
            </a:endParaRPr>
          </a:p>
          <a:p>
            <a:endParaRPr lang="ru-RU" sz="2000">
              <a:latin typeface="Trebuchet MS" pitchFamily="34" charset="0"/>
            </a:endParaRPr>
          </a:p>
        </p:txBody>
      </p:sp>
      <p:pic>
        <p:nvPicPr>
          <p:cNvPr id="22532" name="Рисунок 4" descr="Считалочки. Шли утята"/>
          <p:cNvPicPr>
            <a:picLocks noChangeAspect="1" noChangeArrowheads="1"/>
          </p:cNvPicPr>
          <p:nvPr/>
        </p:nvPicPr>
        <p:blipFill>
          <a:blip r:embed="rId4"/>
          <a:srcRect r="9811" b="18835"/>
          <a:stretch>
            <a:fillRect/>
          </a:stretch>
        </p:blipFill>
        <p:spPr bwMode="auto">
          <a:xfrm>
            <a:off x="4067175" y="1700213"/>
            <a:ext cx="4681538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WordArt 8"/>
          <p:cNvSpPr>
            <a:spLocks noChangeArrowheads="1" noChangeShapeType="1" noTextEdit="1"/>
          </p:cNvSpPr>
          <p:nvPr/>
        </p:nvSpPr>
        <p:spPr bwMode="auto">
          <a:xfrm>
            <a:off x="2987675" y="188913"/>
            <a:ext cx="2808288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90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Утята</a:t>
            </a:r>
          </a:p>
        </p:txBody>
      </p:sp>
      <p:pic>
        <p:nvPicPr>
          <p:cNvPr id="20489" name="Utyat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756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480" fill="hold"/>
                                        <p:tgtEl>
                                          <p:spTgt spid="204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14380"/>
          </a:xfrm>
        </p:spPr>
        <p:txBody>
          <a:bodyPr>
            <a:noAutofit/>
          </a:bodyPr>
          <a:lstStyle/>
          <a:p>
            <a:r>
              <a:rPr lang="ru-RU" sz="4800" b="1" kern="10" dirty="0" smtClean="0">
                <a:ln w="190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Лошадь</a:t>
            </a:r>
            <a:br>
              <a:rPr lang="ru-RU" sz="4800" b="1" kern="10" dirty="0" smtClean="0">
                <a:ln w="190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</a:br>
            <a:endParaRPr lang="ru-RU" sz="4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7158" y="1285860"/>
            <a:ext cx="4040188" cy="400052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</a:rPr>
              <a:t>"Ты куда спешишь,</a:t>
            </a:r>
          </a:p>
          <a:p>
            <a:r>
              <a:rPr lang="ru-RU" dirty="0">
                <a:latin typeface="Times New Roman" pitchFamily="18" charset="0"/>
              </a:rPr>
              <a:t> лошадка?" -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"У меня с утра</a:t>
            </a:r>
          </a:p>
          <a:p>
            <a:r>
              <a:rPr lang="ru-RU" dirty="0">
                <a:latin typeface="Times New Roman" pitchFamily="18" charset="0"/>
              </a:rPr>
              <a:t> зарядка!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Тороплюсь я </a:t>
            </a:r>
          </a:p>
          <a:p>
            <a:r>
              <a:rPr lang="ru-RU" dirty="0">
                <a:latin typeface="Times New Roman" pitchFamily="18" charset="0"/>
              </a:rPr>
              <a:t>в чисто поле,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Чтобы там </a:t>
            </a:r>
          </a:p>
          <a:p>
            <a:r>
              <a:rPr lang="ru-RU" dirty="0">
                <a:latin typeface="Times New Roman" pitchFamily="18" charset="0"/>
              </a:rPr>
              <a:t>побегать вволю!"</a:t>
            </a:r>
            <a:br>
              <a:rPr lang="ru-RU" dirty="0">
                <a:latin typeface="Times New Roman" pitchFamily="18" charset="0"/>
              </a:rPr>
            </a:br>
            <a:endParaRPr lang="ru-RU" dirty="0"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Picture 2" descr="http://im4-tub-ru.yandex.net/i?id=197868560-19-7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143380"/>
            <a:ext cx="4041775" cy="262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Admin\Рабочий стол\фото группы\презентации\DSCN08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85860"/>
            <a:ext cx="3691467" cy="262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846158"/>
          </a:xfrm>
        </p:spPr>
        <p:txBody>
          <a:bodyPr>
            <a:noAutofit/>
          </a:bodyPr>
          <a:lstStyle/>
          <a:p>
            <a:r>
              <a:rPr lang="ru-RU" b="1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Корова и телёнок</a:t>
            </a:r>
            <a:br>
              <a:rPr lang="ru-RU" b="1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7158" y="1643050"/>
            <a:ext cx="4040188" cy="4394217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</a:rPr>
              <a:t>Коровушка, коровушка,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Рогатая головушка!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Малых деток не бодай,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Молока им лучше дай!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    * * *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В речку глянула корова,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А на дне лежит подкова.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"</a:t>
            </a:r>
            <a:r>
              <a:rPr lang="ru-RU" dirty="0" err="1">
                <a:latin typeface="Times New Roman" pitchFamily="18" charset="0"/>
              </a:rPr>
              <a:t>Му</a:t>
            </a:r>
            <a:r>
              <a:rPr lang="ru-RU" dirty="0">
                <a:latin typeface="Times New Roman" pitchFamily="18" charset="0"/>
              </a:rPr>
              <a:t>, - подумала корова,-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Подходящая подкова.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С ней была бы я быстрей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Всех знакомых лошадей!"</a:t>
            </a:r>
          </a:p>
          <a:p>
            <a:endParaRPr lang="ru-RU" dirty="0"/>
          </a:p>
        </p:txBody>
      </p:sp>
      <p:pic>
        <p:nvPicPr>
          <p:cNvPr id="10" name="Picture 6" descr="cow_calf_dsc065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3"/>
            <a:ext cx="3929090" cy="264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Admin\Рабочий стол\фото группы\презентации\DSCN08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38"/>
            <a:ext cx="3786213" cy="248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83</Words>
  <Application>Microsoft Office PowerPoint</Application>
  <PresentationFormat>Экран (4:3)</PresentationFormat>
  <Paragraphs>50</Paragraphs>
  <Slides>12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Домашние животные </vt:lpstr>
      <vt:lpstr>Кот Филимон </vt:lpstr>
      <vt:lpstr>Собака </vt:lpstr>
      <vt:lpstr>Слайд 4</vt:lpstr>
      <vt:lpstr>Слайд 5</vt:lpstr>
      <vt:lpstr>Слайд 6</vt:lpstr>
      <vt:lpstr>Слайд 7</vt:lpstr>
      <vt:lpstr>Лошадь </vt:lpstr>
      <vt:lpstr>Корова и телёнок </vt:lpstr>
      <vt:lpstr>Слайд 10</vt:lpstr>
      <vt:lpstr>Слайд 11</vt:lpstr>
      <vt:lpstr>              Хрюшка</vt:lpstr>
    </vt:vector>
  </TitlesOfParts>
  <Company>Черемухинская ООШ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 </dc:title>
  <dc:creator>Admin</dc:creator>
  <cp:lastModifiedBy>Admin</cp:lastModifiedBy>
  <cp:revision>3</cp:revision>
  <dcterms:created xsi:type="dcterms:W3CDTF">2012-06-07T05:47:12Z</dcterms:created>
  <dcterms:modified xsi:type="dcterms:W3CDTF">2012-06-07T06:09:18Z</dcterms:modified>
</cp:coreProperties>
</file>