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75" r:id="rId4"/>
    <p:sldId id="283" r:id="rId5"/>
    <p:sldId id="276" r:id="rId6"/>
    <p:sldId id="277" r:id="rId7"/>
    <p:sldId id="278" r:id="rId8"/>
    <p:sldId id="282" r:id="rId9"/>
    <p:sldId id="279" r:id="rId10"/>
    <p:sldId id="280" r:id="rId11"/>
    <p:sldId id="281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0000"/>
    <a:srgbClr val="33CC33"/>
    <a:srgbClr val="CC3300"/>
    <a:srgbClr val="F6FC04"/>
    <a:srgbClr val="A50021"/>
    <a:srgbClr val="CC00CC"/>
    <a:srgbClr val="FF9900"/>
    <a:srgbClr val="FFFF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E9FB66-DAA3-4228-8C84-7BFEE453EF0A}" type="datetimeFigureOut">
              <a:rPr lang="ru-RU" smtClean="0"/>
              <a:t>05.12.2012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3B4A1A-C093-403A-887A-9B90553533BD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g"/><Relationship Id="rId7" Type="http://schemas.openxmlformats.org/officeDocument/2006/relationships/hyperlink" Target="http://milaiakukla.ru/foto/bebibon/kukla2.html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hyperlink" Target="http://milaiakukla.ru/foto/bebibon/kukla6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djournal.com.ua/lofiversion/index.php?t20.html" TargetMode="External"/><Relationship Id="rId3" Type="http://schemas.openxmlformats.org/officeDocument/2006/relationships/hyperlink" Target="http://www.blagievesti.ru/vesti/page/87/" TargetMode="External"/><Relationship Id="rId7" Type="http://schemas.openxmlformats.org/officeDocument/2006/relationships/hyperlink" Target="http://www.pribaikal.ru/single-image/gallery/0/210/3339.html" TargetMode="External"/><Relationship Id="rId2" Type="http://schemas.openxmlformats.org/officeDocument/2006/relationships/hyperlink" Target="http://geography.su/news/item/f00/s01/n0000156/index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legraf-spb.ru/product/filimonovskaja-igrushka-barynja/" TargetMode="External"/><Relationship Id="rId5" Type="http://schemas.openxmlformats.org/officeDocument/2006/relationships/hyperlink" Target="http://savepic.ru/2568525m.htm" TargetMode="External"/><Relationship Id="rId10" Type="http://schemas.openxmlformats.org/officeDocument/2006/relationships/hyperlink" Target="http://www.udivland.ru/project" TargetMode="External"/><Relationship Id="rId4" Type="http://schemas.openxmlformats.org/officeDocument/2006/relationships/hyperlink" Target="http://milaiakukla.ru/foto/matreshka/kukla4.html" TargetMode="External"/><Relationship Id="rId9" Type="http://schemas.openxmlformats.org/officeDocument/2006/relationships/hyperlink" Target="http://stranamasterov.ru/node/2063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hyperlink" Target="http://milaiakukla.ru/foto/matreshka/kukla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g"/><Relationship Id="rId2" Type="http://schemas.openxmlformats.org/officeDocument/2006/relationships/hyperlink" Target="http://milaiakukla.ru/foto/farforoviekukli/kukla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hyperlink" Target="http://milaiakukla.ru/foto/farforoviekukli/kukla4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24917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ПРАЗДНИК КУКОЛ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ГДОУ детский сад № 51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Дмитриева Валентина Федоровна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r="5891"/>
          <a:stretch/>
        </p:blipFill>
        <p:spPr>
          <a:xfrm>
            <a:off x="3491880" y="3789040"/>
            <a:ext cx="1990576" cy="2669842"/>
          </a:xfrm>
          <a:ln w="3810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600" dirty="0" smtClean="0"/>
              <a:t>В такие куклы играли ваши мамы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8880"/>
            <a:ext cx="1800200" cy="331236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"/>
          <a:stretch/>
        </p:blipFill>
        <p:spPr>
          <a:xfrm>
            <a:off x="755576" y="2348880"/>
            <a:ext cx="2207890" cy="259228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865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" t="328" r="6148" b="4141"/>
          <a:stretch/>
        </p:blipFill>
        <p:spPr>
          <a:xfrm>
            <a:off x="279400" y="2079395"/>
            <a:ext cx="1554405" cy="3083643"/>
          </a:xfrm>
          <a:ln w="38100">
            <a:solidFill>
              <a:srgbClr val="FFFF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Ваши любимые куклы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1" t="201" r="9623" b="21746"/>
          <a:stretch/>
        </p:blipFill>
        <p:spPr>
          <a:xfrm>
            <a:off x="2411760" y="1959948"/>
            <a:ext cx="1666405" cy="240515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Рисунок 6" descr="http://milaiakukla.ru/kuk/bebibon/foto/small/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520280" cy="25922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80752"/>
            <a:ext cx="4104456" cy="136815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Рисунок 8" descr="http://milaiakukla.ru/kuk/bebibon/foto/small/5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2232248" cy="252028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627119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Кукла Барби и ее дочки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436510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2D050"/>
                </a:solidFill>
              </a:rPr>
              <a:t>Кукла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Братц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2420888"/>
            <a:ext cx="14401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</a:rPr>
              <a:t>Беби</a:t>
            </a:r>
            <a:r>
              <a:rPr lang="ru-RU" sz="2000" b="1" dirty="0" smtClean="0">
                <a:solidFill>
                  <a:srgbClr val="FFC000"/>
                </a:solidFill>
              </a:rPr>
              <a:t> Бон – кукла младенец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geography.su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blagievesti.ru</a:t>
            </a:r>
            <a:endParaRPr lang="ru-RU" dirty="0" smtClean="0"/>
          </a:p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milaiakukla.ru/foto/matreshka/kukla4.html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savepic.ru/2568525m.htm</a:t>
            </a:r>
            <a:endParaRPr lang="ru-RU" dirty="0" smtClean="0"/>
          </a:p>
          <a:p>
            <a:r>
              <a:rPr lang="en-US" dirty="0">
                <a:hlinkClick r:id="rId6"/>
              </a:rPr>
              <a:t>http://www.telegraf-spb.ru/pro</a:t>
            </a:r>
            <a:r>
              <a:rPr lang="en-US" dirty="0" smtClean="0">
                <a:hlinkClick r:id="rId6"/>
              </a:rPr>
              <a:t>…</a:t>
            </a:r>
            <a:endParaRPr lang="ru-RU" dirty="0" smtClean="0"/>
          </a:p>
          <a:p>
            <a:r>
              <a:rPr lang="en-US" dirty="0">
                <a:hlinkClick r:id="rId7"/>
              </a:rPr>
              <a:t>http://www.pribaikal.ru/single</a:t>
            </a:r>
            <a:r>
              <a:rPr lang="en-US" dirty="0" smtClean="0">
                <a:hlinkClick r:id="rId7"/>
              </a:rPr>
              <a:t>…</a:t>
            </a:r>
            <a:endParaRPr lang="ru-RU" dirty="0" smtClean="0"/>
          </a:p>
          <a:p>
            <a:r>
              <a:rPr lang="en-US" dirty="0">
                <a:hlinkClick r:id="rId8"/>
              </a:rPr>
              <a:t>http://forum.djournal.com.ua/l</a:t>
            </a:r>
            <a:r>
              <a:rPr lang="en-US" dirty="0" smtClean="0">
                <a:hlinkClick r:id="rId8"/>
              </a:rPr>
              <a:t>…</a:t>
            </a:r>
            <a:endParaRPr lang="ru-RU" dirty="0" smtClean="0"/>
          </a:p>
          <a:p>
            <a:r>
              <a:rPr lang="en-US" dirty="0">
                <a:hlinkClick r:id="rId9"/>
              </a:rPr>
              <a:t>http://stranamasterov.ru/node</a:t>
            </a:r>
            <a:r>
              <a:rPr lang="en-US" dirty="0" smtClean="0">
                <a:hlinkClick r:id="rId9"/>
              </a:rPr>
              <a:t>/…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www.udivland.ru/project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/>
                </a:solidFill>
              </a:rPr>
              <a:t>и др.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Интернет-ресурсы: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541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Японский праздник кукол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4" name="Объект 3" descr="хина кадзар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847379" cy="3669531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3272" y="260648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К</a:t>
            </a:r>
            <a:r>
              <a:rPr lang="ru-RU" sz="3600" dirty="0" smtClean="0">
                <a:solidFill>
                  <a:srgbClr val="00B050"/>
                </a:solidFill>
              </a:rPr>
              <a:t>уклы в старину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48" y="3685671"/>
            <a:ext cx="2808311" cy="164689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6" y="2420888"/>
            <a:ext cx="2592288" cy="187220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2" y="2420888"/>
            <a:ext cx="2381250" cy="2088232"/>
          </a:xfrm>
          <a:ln w="38100"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83048" y="4505344"/>
            <a:ext cx="3001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FFC000"/>
                </a:solidFill>
              </a:rPr>
              <a:t>Куклы-</a:t>
            </a:r>
            <a:r>
              <a:rPr lang="ru-RU" sz="2000" b="1" dirty="0" err="1" smtClean="0">
                <a:solidFill>
                  <a:srgbClr val="FFC000"/>
                </a:solidFill>
              </a:rPr>
              <a:t>пеленашки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– самые первые куколки младенца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72396" y="5013176"/>
            <a:ext cx="3338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FFC000"/>
                </a:solidFill>
              </a:rPr>
              <a:t>Куколки-</a:t>
            </a:r>
            <a:r>
              <a:rPr lang="ru-RU" sz="2000" b="1" dirty="0" err="1" smtClean="0">
                <a:solidFill>
                  <a:srgbClr val="FFC000"/>
                </a:solidFill>
              </a:rPr>
              <a:t>столбушки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– главные помощницы и советницы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9128" y="4509120"/>
            <a:ext cx="2448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FFC000"/>
                </a:solidFill>
              </a:rPr>
              <a:t>Куклы </a:t>
            </a:r>
            <a:r>
              <a:rPr lang="ru-RU" sz="2000" b="1" dirty="0">
                <a:solidFill>
                  <a:srgbClr val="FFC000"/>
                </a:solidFill>
              </a:rPr>
              <a:t>на деревянной </a:t>
            </a:r>
            <a:r>
              <a:rPr lang="ru-RU" sz="2000" b="1" dirty="0" smtClean="0">
                <a:solidFill>
                  <a:srgbClr val="FFC000"/>
                </a:solidFill>
              </a:rPr>
              <a:t>ложке – матушкины куклы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еревянные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куклы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 descr="http://milaiakukla.ru/kuk/matreshka/foto/small/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1609725" cy="18002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8224" y="5301208"/>
            <a:ext cx="2211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B050"/>
                </a:solidFill>
              </a:rPr>
              <a:t>Матрешка</a:t>
            </a:r>
            <a:r>
              <a:rPr lang="ru-RU" sz="2000" b="1" dirty="0">
                <a:solidFill>
                  <a:srgbClr val="00B050"/>
                </a:solidFill>
              </a:rPr>
              <a:t>– кукла-символ русской красной девицы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8"/>
          <a:stretch/>
        </p:blipFill>
        <p:spPr>
          <a:xfrm>
            <a:off x="347762" y="2260104"/>
            <a:ext cx="1679724" cy="2698964"/>
          </a:xfrm>
          <a:prstGeom prst="rect">
            <a:avLst/>
          </a:prstGeom>
          <a:ln w="38100">
            <a:solidFill>
              <a:srgbClr val="3399FF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86" y="2924944"/>
            <a:ext cx="2505075" cy="208823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27" r="60007" b="-1689"/>
          <a:stretch/>
        </p:blipFill>
        <p:spPr>
          <a:xfrm>
            <a:off x="4211960" y="4284526"/>
            <a:ext cx="1440160" cy="205208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1892424" cy="19812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7504" y="501317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99FF"/>
                </a:solidFill>
              </a:rPr>
              <a:t>Богородская кукла вырезана мастером из дерева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501317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Тверские куклы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79"/>
            <a:ext cx="1800200" cy="2592288"/>
          </a:xfrm>
          <a:ln w="38100">
            <a:solidFill>
              <a:srgbClr val="FFC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rgbClr val="F6FC04"/>
                </a:solidFill>
              </a:rPr>
              <a:t>Куклы из глины</a:t>
            </a:r>
            <a:endParaRPr lang="ru-RU" sz="3600" dirty="0">
              <a:solidFill>
                <a:srgbClr val="F6FC0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r="7276"/>
          <a:stretch/>
        </p:blipFill>
        <p:spPr>
          <a:xfrm>
            <a:off x="2051720" y="3356992"/>
            <a:ext cx="2376264" cy="25202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01008"/>
            <a:ext cx="2310760" cy="302384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79"/>
            <a:ext cx="1872208" cy="280831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544" y="6049099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CC33"/>
                </a:solidFill>
              </a:rPr>
              <a:t>Дымковские игрушки-барышни</a:t>
            </a:r>
            <a:endParaRPr lang="ru-RU" sz="2000" b="1" dirty="0">
              <a:solidFill>
                <a:srgbClr val="33CC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2348879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33CC33"/>
                </a:solidFill>
              </a:rPr>
              <a:t>Филимоновские</a:t>
            </a:r>
            <a:r>
              <a:rPr lang="ru-RU" sz="2000" b="1" dirty="0" smtClean="0">
                <a:solidFill>
                  <a:srgbClr val="33CC33"/>
                </a:solidFill>
              </a:rPr>
              <a:t> барыни</a:t>
            </a:r>
            <a:endParaRPr lang="ru-RU" sz="20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2038350" cy="2592288"/>
          </a:xfrm>
          <a:ln w="38100">
            <a:solidFill>
              <a:srgbClr val="CC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Куклы из соломы и ниток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7370" b="6700"/>
          <a:stretch/>
        </p:blipFill>
        <p:spPr>
          <a:xfrm>
            <a:off x="2051720" y="3573016"/>
            <a:ext cx="2088232" cy="2682605"/>
          </a:xfrm>
          <a:prstGeom prst="rect">
            <a:avLst/>
          </a:prstGeom>
          <a:ln w="38100">
            <a:solidFill>
              <a:srgbClr val="CC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1919858" cy="24669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04864"/>
            <a:ext cx="1944216" cy="230425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37112"/>
            <a:ext cx="2476500" cy="220789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795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016224" cy="2667000"/>
          </a:xfrm>
          <a:ln w="38100">
            <a:solidFill>
              <a:srgbClr val="00B0F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05425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Тряпичные куклы (из  лоскутков ткани)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6872"/>
            <a:ext cx="2232248" cy="270643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2899023" cy="235190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8647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Фарфоровые куклы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Объект 3" descr="http://milaiakukla.ru/kuk/farforoviekukli/foto/small/3.jpg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0"/>
          <a:stretch/>
        </p:blipFill>
        <p:spPr bwMode="auto">
          <a:xfrm>
            <a:off x="395536" y="2132856"/>
            <a:ext cx="2076648" cy="3168352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milaiakukla.ru/kuk/farforoviekukli/foto/small/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2173015" cy="28384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1495425" cy="3057525"/>
          </a:xfrm>
          <a:prstGeom prst="rect">
            <a:avLst/>
          </a:prstGeom>
          <a:ln w="38100">
            <a:solidFill>
              <a:srgbClr val="CC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1819275" cy="2514600"/>
          </a:xfrm>
          <a:prstGeom prst="rect">
            <a:avLst/>
          </a:prstGeom>
          <a:ln w="38100">
            <a:solidFill>
              <a:srgbClr val="3399FF"/>
            </a:solidFill>
          </a:ln>
        </p:spPr>
      </p:pic>
    </p:spTree>
    <p:extLst>
      <p:ext uri="{BB962C8B-B14F-4D97-AF65-F5344CB8AC3E}">
        <p14:creationId xmlns:p14="http://schemas.microsoft.com/office/powerpoint/2010/main" val="252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2700300" cy="3600400"/>
          </a:xfrm>
          <a:ln w="38100">
            <a:solidFill>
              <a:srgbClr val="3399FF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rgbClr val="33CC33"/>
                </a:solidFill>
              </a:rPr>
              <a:t>Куклы ваших бабушек</a:t>
            </a:r>
            <a:endParaRPr lang="ru-RU" sz="3600" dirty="0">
              <a:solidFill>
                <a:srgbClr val="33CC3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3521968" cy="2641476"/>
          </a:xfrm>
          <a:prstGeom prst="rect">
            <a:avLst/>
          </a:prstGeom>
          <a:ln w="38100">
            <a:solidFill>
              <a:srgbClr val="3399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6222" r="10666" b="8667"/>
          <a:stretch/>
        </p:blipFill>
        <p:spPr>
          <a:xfrm>
            <a:off x="2915816" y="2276872"/>
            <a:ext cx="2997200" cy="21463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286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480</TotalTime>
  <Words>131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ПРАЗДНИК КУКОЛ</vt:lpstr>
      <vt:lpstr>Японский праздник кукол</vt:lpstr>
      <vt:lpstr> Куклы в старину</vt:lpstr>
      <vt:lpstr> Деревянные куклы</vt:lpstr>
      <vt:lpstr>Куклы из глины</vt:lpstr>
      <vt:lpstr>Куклы из соломы и ниток</vt:lpstr>
      <vt:lpstr>Тряпичные куклы (из  лоскутков ткани)</vt:lpstr>
      <vt:lpstr>Фарфоровые куклы</vt:lpstr>
      <vt:lpstr>Куклы ваших бабушек</vt:lpstr>
      <vt:lpstr>В такие куклы играли ваши мамы</vt:lpstr>
      <vt:lpstr>Ваши любимые куклы</vt:lpstr>
      <vt:lpstr>Интернет-ресурсы: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Довольный пользователь Microsoft Office</dc:creator>
  <cp:lastModifiedBy>Валентина</cp:lastModifiedBy>
  <cp:revision>37</cp:revision>
  <dcterms:created xsi:type="dcterms:W3CDTF">2012-01-22T15:18:39Z</dcterms:created>
  <dcterms:modified xsi:type="dcterms:W3CDTF">2012-12-05T17:45:53Z</dcterms:modified>
</cp:coreProperties>
</file>