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2" r:id="rId7"/>
    <p:sldId id="264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7" autoAdjust="0"/>
    <p:restoredTop sz="94690" autoAdjust="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66E327-EB2C-4798-9EF7-33872EA608E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603289-5E12-4F52-870A-56B2FEC62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630D06-2BF7-41E3-934E-791E206CB442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F678-3943-49AF-883C-9523306747EC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6BE3-03C5-4BC5-9168-61C2EBA3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E8B7-A9C9-4221-9EBE-2614168CD3EF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8F7D-CF6C-4EE9-B28E-6CF8F4D21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BDB1-8F3B-42EB-8526-F64CFED13E4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A81A-81C9-4FB2-A4B0-D662E50AD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062D-916C-47E3-BFB2-2B8E56613D8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E752-0478-4111-98C2-B68A59AC2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500E-860E-44E9-94A1-C5B706BE37E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F9F1-DED4-43B6-B3DE-7E5F79B53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2E39-178F-468D-9586-0727D7E45E2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E242-8CDA-4CF4-9BB9-D13E91763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9D03-A16C-400C-9252-66F3CCF8979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57A9-FC50-4E3C-988A-5B7CD7D65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890F-A535-4021-B700-BC5D74651FD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96-4552-4060-94A3-54D3ABF95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4CEC-0DF8-4DE3-9EE7-A48FAD7FC637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D9D7-9D74-429C-828D-7D9B1909E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D278-E312-48E6-84A7-56F21837175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8844-076E-465A-8A0B-F4FC40859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8462-A4CB-440F-B0D2-EBAEAD44A5D6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3489-DFDC-4B25-AEA3-9A2722ECA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3D8826-292F-42DB-A310-CB9A8887283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476F5C-6CCD-45AB-841B-0FCDCDE6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ndAc>
      <p:stSnd>
        <p:snd r:embed="rId13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428750" y="4714875"/>
            <a:ext cx="612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latin typeface="Century Gothic" pitchFamily="34" charset="0"/>
              </a:rPr>
              <a:t>МЕДВЕДЬ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714375"/>
            <a:ext cx="5156200" cy="3433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0" y="5286375"/>
            <a:ext cx="9144000" cy="1200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latin typeface="Century Gothic" pitchFamily="34" charset="0"/>
                <a:ea typeface="+mj-ea"/>
                <a:cs typeface="+mj-cs"/>
              </a:rPr>
              <a:t>М</a:t>
            </a:r>
            <a:r>
              <a:rPr lang="ru-RU" sz="4800" b="1" dirty="0">
                <a:latin typeface="Century Gothic" pitchFamily="34" charset="0"/>
                <a:ea typeface="+mj-ea"/>
                <a:cs typeface="+mj-cs"/>
              </a:rPr>
              <a:t>ЕДВЕДЬ ЖИВЁТ В БЕРЛОГЕ.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928688"/>
            <a:ext cx="6286500" cy="4027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0" y="5286375"/>
            <a:ext cx="9144000" cy="1200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latin typeface="Century Gothic" pitchFamily="34" charset="0"/>
                <a:ea typeface="+mj-ea"/>
                <a:cs typeface="+mj-cs"/>
              </a:rPr>
              <a:t>Б</a:t>
            </a:r>
            <a:r>
              <a:rPr lang="ru-RU" sz="4800" b="1" dirty="0">
                <a:latin typeface="Century Gothic" pitchFamily="34" charset="0"/>
                <a:ea typeface="+mj-ea"/>
                <a:cs typeface="+mj-cs"/>
              </a:rPr>
              <a:t>ЕЛКА ЖИВЁТ В ДУПЛЕ.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642938"/>
            <a:ext cx="5429250" cy="4489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elementy.ru/images/news/larch_mountain_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63" y="214313"/>
            <a:ext cx="5667375" cy="4251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0" y="5465763"/>
            <a:ext cx="9144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atin typeface="Century Gothic" pitchFamily="34" charset="0"/>
                <a:ea typeface="+mj-ea"/>
                <a:cs typeface="+mj-cs"/>
              </a:rPr>
              <a:t>Д</a:t>
            </a:r>
            <a:r>
              <a:rPr lang="ru-RU" sz="4000" b="1" dirty="0">
                <a:latin typeface="Century Gothic" pitchFamily="34" charset="0"/>
                <a:ea typeface="+mj-ea"/>
                <a:cs typeface="+mj-cs"/>
              </a:rPr>
              <a:t>ИКИЕ ЖИВОТНЫЕ ЖИВУТ В ЛЕСУ.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0"/>
            <a:ext cx="2714612" cy="2232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Катенька\AppData\Local\Microsoft\Windows\Temporary Internet Files\Content.IE5\OR9JCCAN\MP900406854[2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2428868"/>
            <a:ext cx="2520280" cy="3778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14290"/>
            <a:ext cx="3630214" cy="2423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3643314"/>
            <a:ext cx="2071702" cy="2322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2857496"/>
            <a:ext cx="3214710" cy="25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63" y="1214438"/>
            <a:ext cx="4645025" cy="3482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428750" y="5286375"/>
            <a:ext cx="612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latin typeface="Century Gothic" pitchFamily="34" charset="0"/>
              </a:rPr>
              <a:t>ЗАЯЦ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1428750"/>
            <a:ext cx="5535612" cy="3113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357313" y="5000625"/>
            <a:ext cx="61198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latin typeface="Century Gothic" pitchFamily="34" charset="0"/>
              </a:rPr>
              <a:t>ЛИСА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5" y="1214438"/>
            <a:ext cx="5045075" cy="3783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643063" y="5286375"/>
            <a:ext cx="61198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latin typeface="Century Gothic" pitchFamily="34" charset="0"/>
              </a:rPr>
              <a:t>ВОЛК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1285875"/>
            <a:ext cx="3952875" cy="325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357313" y="5143500"/>
            <a:ext cx="61198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latin typeface="Century Gothic" pitchFamily="34" charset="0"/>
              </a:rPr>
              <a:t>БЕЛКА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Катенька\AppData\Local\Microsoft\Windows\Temporary Internet Files\Content.IE5\OR9JCCAN\MP900406854[2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571480"/>
            <a:ext cx="2520280" cy="3778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071810"/>
            <a:ext cx="4058307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786190"/>
            <a:ext cx="2539742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8" name="TextBox 17"/>
          <p:cNvSpPr txBox="1">
            <a:spLocks noChangeArrowheads="1"/>
          </p:cNvSpPr>
          <p:nvPr/>
        </p:nvSpPr>
        <p:spPr bwMode="auto">
          <a:xfrm>
            <a:off x="0" y="5534025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entury Gothic" pitchFamily="34" charset="0"/>
              </a:rPr>
              <a:t>Это д</a:t>
            </a:r>
            <a:r>
              <a:rPr lang="ru-RU" sz="5400" b="1">
                <a:latin typeface="Century Gothic" pitchFamily="34" charset="0"/>
              </a:rPr>
              <a:t>ИКИЕ   ЖИВОТНЫЕ.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7290" y="428604"/>
            <a:ext cx="3214710" cy="2527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2285992"/>
            <a:ext cx="1908051" cy="2139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5357813"/>
            <a:ext cx="89646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6600" b="1">
                <a:latin typeface="Century Gothic" pitchFamily="34" charset="0"/>
              </a:rPr>
              <a:t>З</a:t>
            </a:r>
            <a:r>
              <a:rPr lang="ru-RU" sz="5000" b="1">
                <a:latin typeface="Century Gothic" pitchFamily="34" charset="0"/>
              </a:rPr>
              <a:t>АЯЦ ЖИВЁТ ПОД КУСТОМ.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1214438"/>
            <a:ext cx="4772025" cy="3816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928688"/>
            <a:ext cx="5183187" cy="3887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286375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entury Gothic" pitchFamily="34" charset="0"/>
              </a:rPr>
              <a:t>Л</a:t>
            </a:r>
            <a:r>
              <a:rPr lang="ru-RU" sz="5000" b="1">
                <a:latin typeface="Century Gothic" pitchFamily="34" charset="0"/>
              </a:rPr>
              <a:t>ИСА ЖИВЁТ В НОРЕ.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357188" y="5500688"/>
            <a:ext cx="8229600" cy="11080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latin typeface="Century Gothic" pitchFamily="34" charset="0"/>
                <a:ea typeface="+mj-ea"/>
                <a:cs typeface="+mj-cs"/>
              </a:rPr>
              <a:t>В</a:t>
            </a:r>
            <a:r>
              <a:rPr lang="ru-RU" sz="5000" b="1" dirty="0">
                <a:latin typeface="Century Gothic" pitchFamily="34" charset="0"/>
                <a:ea typeface="+mj-ea"/>
                <a:cs typeface="+mj-cs"/>
              </a:rPr>
              <a:t>ОЛК ЖИВЁТ В ЛОГОВЕ.</a:t>
            </a:r>
            <a:endParaRPr lang="ru-RU" sz="5400" b="1" dirty="0"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1143000"/>
            <a:ext cx="5376862" cy="4032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20E8A3-C4C7-4E7F-86EF-5FE6FC56B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41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Фронтальное занятие по развитию речи в старшей группе для детей с нарушением слуха на тему:«Дикие животные»</dc:title>
  <dc:creator>Катенька</dc:creator>
  <cp:lastModifiedBy>Admin</cp:lastModifiedBy>
  <cp:revision>44</cp:revision>
  <dcterms:created xsi:type="dcterms:W3CDTF">2011-12-12T17:40:11Z</dcterms:created>
  <dcterms:modified xsi:type="dcterms:W3CDTF">2012-12-03T18:56:24Z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