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C0B6164-445D-4DCD-A28A-BAE73F3A04CC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14C2EF8-4063-4FE5-811B-44587967F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xn--80aab3b2d7a.net/files/igrushki_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2708920"/>
            <a:ext cx="38100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332656"/>
            <a:ext cx="73683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 отчёт</a:t>
            </a:r>
          </a:p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Воспитателей  3 группы</a:t>
            </a:r>
          </a:p>
          <a:p>
            <a:pPr algn="ctr"/>
            <a:r>
              <a:rPr lang="ru-RU" sz="36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проведении с 26.11.12 по 30.11.12</a:t>
            </a:r>
          </a:p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Недели «Игры и игрушки»</a:t>
            </a:r>
            <a:endParaRPr lang="ru-RU" sz="360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848872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Основные задачи: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b="1" i="1" dirty="0" smtClean="0"/>
              <a:t>развивать игровые умения детей,</a:t>
            </a:r>
          </a:p>
          <a:p>
            <a:pPr algn="just">
              <a:buFontTx/>
              <a:buChar char="-"/>
            </a:pPr>
            <a:endParaRPr lang="ru-RU" sz="2800" b="1" i="1" dirty="0" smtClean="0"/>
          </a:p>
          <a:p>
            <a:pPr algn="just">
              <a:buFontTx/>
              <a:buChar char="-"/>
            </a:pPr>
            <a:r>
              <a:rPr lang="ru-RU" sz="2800" b="1" i="1" dirty="0" smtClean="0"/>
              <a:t> учить вести игровой диалог сообразно      роли, взаимодействовать в игре в соответствии с сюжетом, договариваться, следовать игровым правилам,</a:t>
            </a:r>
          </a:p>
          <a:p>
            <a:pPr algn="just">
              <a:buFontTx/>
              <a:buChar char="-"/>
            </a:pPr>
            <a:endParaRPr lang="ru-RU" sz="2800" b="1" i="1" dirty="0" smtClean="0"/>
          </a:p>
          <a:p>
            <a:pPr algn="just"/>
            <a:r>
              <a:rPr lang="ru-RU" sz="2800" b="1" i="1" dirty="0" smtClean="0"/>
              <a:t>-  осуществить социальное развитие детей в игре;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331568">
            <a:off x="207875" y="671094"/>
            <a:ext cx="502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спортивных и подвижных игр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6387" name="Picture 3" descr="C:\Users\Евгений\Desktop\сад\DSCN325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508104" y="332656"/>
            <a:ext cx="3241964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4" descr="C:\Users\Евгений\Desktop\сад\DSCN32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293096"/>
            <a:ext cx="3384375" cy="2304257"/>
          </a:xfrm>
          <a:prstGeom prst="rect">
            <a:avLst/>
          </a:prstGeom>
          <a:noFill/>
        </p:spPr>
      </p:pic>
      <p:pic>
        <p:nvPicPr>
          <p:cNvPr id="16389" name="Picture 5" descr="C:\Users\Евгений\Desktop\сад\Фото01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3789040"/>
            <a:ext cx="3384376" cy="2448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772816"/>
            <a:ext cx="51125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Цель:</a:t>
            </a:r>
          </a:p>
          <a:p>
            <a:r>
              <a:rPr lang="ru-RU" b="1" dirty="0"/>
              <a:t>- </a:t>
            </a:r>
            <a:r>
              <a:rPr lang="ru-RU" b="1" i="1" dirty="0">
                <a:solidFill>
                  <a:srgbClr val="7030A0"/>
                </a:solidFill>
              </a:rPr>
              <a:t>учить детей использовать знакомые подвижные игры в свободной деятельности;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- положительный эмоциональный настрой от совместной деятельности;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- укрепить здоровье детей;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- развивать двигательные навыки детей, ловкость.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619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сюжетно – ролевых игр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628800"/>
            <a:ext cx="6696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Задачи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7030A0"/>
                </a:solidFill>
              </a:rPr>
              <a:t>планомерно </a:t>
            </a:r>
            <a:r>
              <a:rPr lang="ru-RU" sz="2000" b="1" i="1" dirty="0">
                <a:solidFill>
                  <a:srgbClr val="7030A0"/>
                </a:solidFill>
              </a:rPr>
              <a:t>обогащать опыт детей</a:t>
            </a:r>
            <a:r>
              <a:rPr lang="ru-RU" sz="2000" b="1" i="1" dirty="0" smtClean="0">
                <a:solidFill>
                  <a:srgbClr val="7030A0"/>
                </a:solidFill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20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7030A0"/>
                </a:solidFill>
              </a:rPr>
              <a:t>развивать </a:t>
            </a:r>
            <a:r>
              <a:rPr lang="ru-RU" sz="2000" b="1" i="1" dirty="0">
                <a:solidFill>
                  <a:srgbClr val="7030A0"/>
                </a:solidFill>
              </a:rPr>
              <a:t>игровые умения детей</a:t>
            </a:r>
            <a:r>
              <a:rPr lang="ru-RU" sz="2000" b="1" i="1" dirty="0" smtClean="0">
                <a:solidFill>
                  <a:srgbClr val="7030A0"/>
                </a:solidFill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20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- </a:t>
            </a:r>
            <a:r>
              <a:rPr lang="ru-RU" sz="2000" b="1" i="1" dirty="0" smtClean="0">
                <a:solidFill>
                  <a:srgbClr val="7030A0"/>
                </a:solidFill>
              </a:rPr>
              <a:t> научить </a:t>
            </a:r>
            <a:r>
              <a:rPr lang="ru-RU" sz="2000" b="1" i="1" dirty="0">
                <a:solidFill>
                  <a:srgbClr val="7030A0"/>
                </a:solidFill>
              </a:rPr>
              <a:t>вести игровой диалог сообразно роли, взаимодействовать в игре в соответствии с сюжетом, договариваться, следовать игровым правилам;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7" descr="C:\Users\Евгений\Desktop\сад\DSCN31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1268760"/>
            <a:ext cx="3240360" cy="2448272"/>
          </a:xfrm>
          <a:prstGeom prst="rect">
            <a:avLst/>
          </a:prstGeom>
          <a:noFill/>
        </p:spPr>
      </p:pic>
      <p:pic>
        <p:nvPicPr>
          <p:cNvPr id="4" name="Picture 5" descr="C:\Users\Евгений\Desktop\сад\DSCN31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04664"/>
            <a:ext cx="3086681" cy="2304255"/>
          </a:xfrm>
          <a:prstGeom prst="rect">
            <a:avLst/>
          </a:prstGeom>
          <a:noFill/>
        </p:spPr>
      </p:pic>
      <p:pic>
        <p:nvPicPr>
          <p:cNvPr id="5" name="Picture 6" descr="C:\Users\Евгений\Desktop\сад\DSCN31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933056"/>
            <a:ext cx="3384376" cy="2520280"/>
          </a:xfrm>
          <a:prstGeom prst="rect">
            <a:avLst/>
          </a:prstGeom>
          <a:noFill/>
        </p:spPr>
      </p:pic>
      <p:pic>
        <p:nvPicPr>
          <p:cNvPr id="18435" name="Picture 3" descr="C:\Users\Евгений\Desktop\сад\DSCN32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3933056"/>
            <a:ext cx="3168353" cy="24168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04664"/>
            <a:ext cx="3830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Сюжетно-ролевые игры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88640"/>
            <a:ext cx="5616623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театра и музыки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836712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dirty="0"/>
              <a:t> </a:t>
            </a:r>
            <a:r>
              <a:rPr lang="ru-RU" i="1" dirty="0">
                <a:solidFill>
                  <a:srgbClr val="7030A0"/>
                </a:solidFill>
              </a:rPr>
              <a:t>формировать желание быть похожим на положительных театральных героев;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- </a:t>
            </a:r>
            <a:r>
              <a:rPr lang="ru-RU" i="1" dirty="0">
                <a:solidFill>
                  <a:srgbClr val="7030A0"/>
                </a:solidFill>
              </a:rPr>
              <a:t>развитие творческих и актерских способностей детей, воображение;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- </a:t>
            </a:r>
            <a:r>
              <a:rPr lang="ru-RU" i="1" dirty="0">
                <a:solidFill>
                  <a:srgbClr val="7030A0"/>
                </a:solidFill>
              </a:rPr>
              <a:t>учить детей имитировать характерные действия персонажей в сказке “Теремок”;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- </a:t>
            </a:r>
            <a:r>
              <a:rPr lang="ru-RU" i="1" dirty="0">
                <a:solidFill>
                  <a:srgbClr val="7030A0"/>
                </a:solidFill>
              </a:rPr>
              <a:t>учить детей  играть  с использованием музыкальных и шумовых инструментов.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1" name="Picture 3" descr="C:\Users\Евгений\Desktop\сад\DSCN31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24744"/>
            <a:ext cx="3024335" cy="2376263"/>
          </a:xfrm>
          <a:prstGeom prst="rect">
            <a:avLst/>
          </a:prstGeom>
          <a:noFill/>
        </p:spPr>
      </p:pic>
      <p:pic>
        <p:nvPicPr>
          <p:cNvPr id="22532" name="Picture 4" descr="C:\Users\Евгений\Desktop\сад\DSCN31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077072"/>
            <a:ext cx="2952327" cy="2232248"/>
          </a:xfrm>
          <a:prstGeom prst="rect">
            <a:avLst/>
          </a:prstGeom>
          <a:noFill/>
        </p:spPr>
      </p:pic>
      <p:pic>
        <p:nvPicPr>
          <p:cNvPr id="22533" name="Picture 5" descr="C:\Users\Евгений\Desktop\сад\DSCN31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861048"/>
            <a:ext cx="3456384" cy="266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264815">
            <a:off x="323528" y="188640"/>
            <a:ext cx="738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День «Моя любимая игрушка»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7" name="Picture 3" descr="C:\Users\Евгений\Desktop\сад\Фото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068960"/>
            <a:ext cx="3888432" cy="3456384"/>
          </a:xfrm>
          <a:prstGeom prst="rect">
            <a:avLst/>
          </a:prstGeom>
          <a:noFill/>
        </p:spPr>
      </p:pic>
      <p:pic>
        <p:nvPicPr>
          <p:cNvPr id="21508" name="Picture 4" descr="C:\Users\Евгений\Desktop\сад\Фото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916832"/>
            <a:ext cx="37444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C:\Users\Евгений\Desktop\сад\DSCN32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052736"/>
            <a:ext cx="2592288" cy="1800199"/>
          </a:xfrm>
          <a:prstGeom prst="rect">
            <a:avLst/>
          </a:prstGeom>
          <a:noFill/>
        </p:spPr>
      </p:pic>
      <p:pic>
        <p:nvPicPr>
          <p:cNvPr id="20484" name="Picture 4" descr="C:\Users\Евгений\Desktop\сад\DSCN32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1700808"/>
            <a:ext cx="2736304" cy="1944216"/>
          </a:xfrm>
          <a:prstGeom prst="rect">
            <a:avLst/>
          </a:prstGeom>
          <a:noFill/>
        </p:spPr>
      </p:pic>
      <p:pic>
        <p:nvPicPr>
          <p:cNvPr id="20485" name="Picture 5" descr="C:\Users\Евгений\Desktop\сад\DSCN32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908720"/>
            <a:ext cx="2880320" cy="2016224"/>
          </a:xfrm>
          <a:prstGeom prst="rect">
            <a:avLst/>
          </a:prstGeom>
          <a:noFill/>
        </p:spPr>
      </p:pic>
      <p:pic>
        <p:nvPicPr>
          <p:cNvPr id="20486" name="Picture 6" descr="C:\Users\Евгений\Desktop\сад\Фото05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501008"/>
            <a:ext cx="2448272" cy="2952328"/>
          </a:xfrm>
          <a:prstGeom prst="rect">
            <a:avLst/>
          </a:prstGeom>
          <a:noFill/>
        </p:spPr>
      </p:pic>
      <p:pic>
        <p:nvPicPr>
          <p:cNvPr id="20487" name="Picture 7" descr="C:\Users\Евгений\Desktop\сад\Фото05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4005064"/>
            <a:ext cx="2520280" cy="2736304"/>
          </a:xfrm>
          <a:prstGeom prst="rect">
            <a:avLst/>
          </a:prstGeom>
          <a:noFill/>
        </p:spPr>
      </p:pic>
      <p:pic>
        <p:nvPicPr>
          <p:cNvPr id="20488" name="Picture 8" descr="C:\Users\Евгений\Desktop\сад\Фото05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3429000"/>
            <a:ext cx="2520280" cy="30834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332656"/>
            <a:ext cx="619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Выставка рисунков на тему «Моя любимая игрушка»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расочные цветочные векторные иллюстрации диз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3493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народной и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идактической игры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9" name="Picture 3" descr="C:\Users\Евгений\Desktop\сад\DSCN32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260648"/>
            <a:ext cx="3240360" cy="2736304"/>
          </a:xfrm>
          <a:prstGeom prst="rect">
            <a:avLst/>
          </a:prstGeom>
          <a:noFill/>
        </p:spPr>
      </p:pic>
      <p:pic>
        <p:nvPicPr>
          <p:cNvPr id="19460" name="Picture 4" descr="C:\Users\Евгений\Desktop\сад\DSCN32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340768"/>
            <a:ext cx="3384376" cy="2852936"/>
          </a:xfrm>
          <a:prstGeom prst="rect">
            <a:avLst/>
          </a:prstGeom>
          <a:noFill/>
        </p:spPr>
      </p:pic>
      <p:pic>
        <p:nvPicPr>
          <p:cNvPr id="19461" name="Picture 5" descr="C:\Users\Евгений\Desktop\сад\DSCN32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3501008"/>
            <a:ext cx="3384376" cy="30665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43711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030A0"/>
                </a:solidFill>
              </a:rPr>
              <a:t>продолжат знакомить детей с дидактическими  настольными играми;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rgbClr val="7030A0"/>
                </a:solidFill>
              </a:rPr>
              <a:t>п</a:t>
            </a:r>
            <a:r>
              <a:rPr lang="ru-RU" i="1" dirty="0" smtClean="0">
                <a:solidFill>
                  <a:srgbClr val="7030A0"/>
                </a:solidFill>
              </a:rPr>
              <a:t>ознакомить детей с русскими народными играми;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rgbClr val="7030A0"/>
                </a:solidFill>
              </a:rPr>
              <a:t>с</a:t>
            </a:r>
            <a:r>
              <a:rPr lang="ru-RU" i="1" dirty="0" smtClean="0">
                <a:solidFill>
                  <a:srgbClr val="7030A0"/>
                </a:solidFill>
              </a:rPr>
              <a:t>овершенствовать умения группировать, составлять целое из частей.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231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24</cp:revision>
  <dcterms:created xsi:type="dcterms:W3CDTF">2012-12-12T18:06:23Z</dcterms:created>
  <dcterms:modified xsi:type="dcterms:W3CDTF">2013-02-19T13:54:12Z</dcterms:modified>
</cp:coreProperties>
</file>