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198E-AE84-4585-B3B0-89CFB849FF0A}" type="datetimeFigureOut">
              <a:rPr lang="ru-RU" smtClean="0"/>
              <a:t>02.02.2011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B1F9-F487-412F-A464-9924B9E456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198E-AE84-4585-B3B0-89CFB849FF0A}" type="datetimeFigureOut">
              <a:rPr lang="ru-RU" smtClean="0"/>
              <a:t>02.02.2011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B1F9-F487-412F-A464-9924B9E456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198E-AE84-4585-B3B0-89CFB849FF0A}" type="datetimeFigureOut">
              <a:rPr lang="ru-RU" smtClean="0"/>
              <a:t>02.02.2011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B1F9-F487-412F-A464-9924B9E456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198E-AE84-4585-B3B0-89CFB849FF0A}" type="datetimeFigureOut">
              <a:rPr lang="ru-RU" smtClean="0"/>
              <a:t>02.02.2011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B1F9-F487-412F-A464-9924B9E456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198E-AE84-4585-B3B0-89CFB849FF0A}" type="datetimeFigureOut">
              <a:rPr lang="ru-RU" smtClean="0"/>
              <a:t>02.02.2011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B1F9-F487-412F-A464-9924B9E456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198E-AE84-4585-B3B0-89CFB849FF0A}" type="datetimeFigureOut">
              <a:rPr lang="ru-RU" smtClean="0"/>
              <a:t>02.02.2011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B1F9-F487-412F-A464-9924B9E456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198E-AE84-4585-B3B0-89CFB849FF0A}" type="datetimeFigureOut">
              <a:rPr lang="ru-RU" smtClean="0"/>
              <a:t>02.02.2011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B1F9-F487-412F-A464-9924B9E456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198E-AE84-4585-B3B0-89CFB849FF0A}" type="datetimeFigureOut">
              <a:rPr lang="ru-RU" smtClean="0"/>
              <a:t>02.02.2011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B1F9-F487-412F-A464-9924B9E456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198E-AE84-4585-B3B0-89CFB849FF0A}" type="datetimeFigureOut">
              <a:rPr lang="ru-RU" smtClean="0"/>
              <a:t>02.02.2011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B1F9-F487-412F-A464-9924B9E456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198E-AE84-4585-B3B0-89CFB849FF0A}" type="datetimeFigureOut">
              <a:rPr lang="ru-RU" smtClean="0"/>
              <a:t>02.02.2011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B1F9-F487-412F-A464-9924B9E456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198E-AE84-4585-B3B0-89CFB849FF0A}" type="datetimeFigureOut">
              <a:rPr lang="ru-RU" smtClean="0"/>
              <a:t>02.02.2011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B1F9-F487-412F-A464-9924B9E456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77de7310c91b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rot="16200000">
            <a:off x="1143000" y="-1143001"/>
            <a:ext cx="6858001" cy="9144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F198E-AE84-4585-B3B0-89CFB849FF0A}" type="datetimeFigureOut">
              <a:rPr lang="ru-RU" smtClean="0"/>
              <a:t>02.02.2011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FB1F9-F487-412F-A464-9924B9E4563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2011-02-01T21:08:19Z</dcterms:created>
  <dcterms:modified xsi:type="dcterms:W3CDTF">2011-02-01T21:14:03Z</dcterms:modified>
</cp:coreProperties>
</file>