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8" r:id="rId18"/>
    <p:sldId id="276" r:id="rId19"/>
    <p:sldId id="277" r:id="rId20"/>
    <p:sldId id="279" r:id="rId21"/>
    <p:sldId id="280" r:id="rId22"/>
    <p:sldId id="2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858000" y="6357938"/>
            <a:ext cx="9715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dventure" pitchFamily="2" charset="0"/>
              </a:rPr>
              <a:t>FedotoVA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dventur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ACA7-B414-4591-8A21-D12D7DEB94FC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78EA-94D7-43CE-BB11-4EEEB5E3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46D6-8B30-481D-9A15-49CDDABC6FC2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7157-A249-4ACC-A2E9-8536DDA0C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42B8-BD57-42D2-BAA9-27B7BDBD852D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FA20-69BF-48C0-9E54-64F432B70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F21D-A666-474C-B529-5B861E2B9B3E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C7B9-D932-4EED-BA7E-012F0F12E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3FE7-F2A8-4734-9856-2A68316EC648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13A5-1A96-4C87-9381-A4271589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C011-A622-4ABA-AB14-8C6156790E79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26E0-0AC8-4A06-89C8-83BFE8CD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0AD1-8CA9-4A0C-B346-1A48CCAD0FDE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EADC-7FF2-42AB-8AA6-1AF88A01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9EAD-D5B9-4E9A-A244-23955D516270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F734-F8F2-44EC-AD52-227F1DEC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046F-899F-4305-8609-1C4266062840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2EB7-852B-4682-8531-1BDF1B10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F16C-A6AA-4EE8-8605-3ED37ED95D35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E9EF-CD5D-46DE-986D-FAA8EFC2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8528-F6D5-48EE-95A0-0C802425B983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65CF-655F-4EAC-B5B9-5DC01CA7C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6C7F1-2FFC-4FE9-BED4-1DD6DEDE5491}" type="datetimeFigureOut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798AF8-423A-4C34-9ECE-53792343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0099"/>
                </a:solidFill>
              </a:rPr>
              <a:t>Никто не забыт</a:t>
            </a:r>
            <a:endParaRPr lang="ru-RU" sz="7200" b="1" dirty="0" smtClean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3205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000099"/>
                </a:solidFill>
              </a:rPr>
              <a:t>И ничто не забыто!</a:t>
            </a:r>
            <a:endParaRPr lang="ru-RU" sz="54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917c47fe421e329903a841e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308" y="548680"/>
            <a:ext cx="705026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Блокада Ленинграда</a:t>
            </a:r>
            <a:endParaRPr lang="ru-RU" dirty="0"/>
          </a:p>
        </p:txBody>
      </p:sp>
      <p:pic>
        <p:nvPicPr>
          <p:cNvPr id="3" name="Рисунок 2" descr="0_3e09_91c3e56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769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жизни.</a:t>
            </a:r>
            <a:endParaRPr lang="ru-RU" dirty="0"/>
          </a:p>
        </p:txBody>
      </p:sp>
      <p:pic>
        <p:nvPicPr>
          <p:cNvPr id="3" name="Рисунок 2" descr="0c04e53a1f77e9cf45474fed8ffeb93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428749"/>
            <a:ext cx="6961956" cy="487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на войне. </a:t>
            </a:r>
            <a:endParaRPr lang="ru-RU" dirty="0"/>
          </a:p>
        </p:txBody>
      </p:sp>
      <p:pic>
        <p:nvPicPr>
          <p:cNvPr id="3" name="Рисунок 2" descr="4a1aa394ae686a517022e975931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125" y="1533524"/>
            <a:ext cx="7079696" cy="477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Изготавливали оружие и снаряды.</a:t>
            </a:r>
            <a:endParaRPr lang="ru-RU" dirty="0"/>
          </a:p>
        </p:txBody>
      </p:sp>
      <p:pic>
        <p:nvPicPr>
          <p:cNvPr id="3" name="Рисунок 2" descr="66657027_1289905408_214655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096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Спасали раненных.</a:t>
            </a:r>
            <a:endParaRPr lang="ru-RU" dirty="0"/>
          </a:p>
        </p:txBody>
      </p:sp>
      <p:pic>
        <p:nvPicPr>
          <p:cNvPr id="3" name="Рисунок 2" descr="0008-022-Vojnoj-ukradennoe-det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5256584" cy="505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83a0f6bca450d4b011a81ec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620000" cy="595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Водрузили Знамя Победы над фашистами</a:t>
            </a:r>
            <a:endParaRPr lang="ru-RU" dirty="0"/>
          </a:p>
        </p:txBody>
      </p:sp>
      <p:pic>
        <p:nvPicPr>
          <p:cNvPr id="46082" name="Picture 2" descr="&amp;Kcy;&amp;acy;&amp;rcy;&amp;tcy;&amp;icy;&amp;ncy;&amp;kcy;&amp;acy; 20 &amp;icy;&amp;zcy; 288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7011777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Победа!праздник!</a:t>
            </a:r>
            <a:endParaRPr lang="ru-RU" dirty="0"/>
          </a:p>
        </p:txBody>
      </p:sp>
      <p:pic>
        <p:nvPicPr>
          <p:cNvPr id="29698" name="Picture 2" descr="&amp;Kcy;&amp;acy;&amp;rcy;&amp;tcy;&amp;icy;&amp;ncy;&amp;kcy;&amp;acy; 9 &amp;icy;&amp;zcy; 288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6264696" cy="4689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Знамена врага повержены</a:t>
            </a:r>
            <a:endParaRPr lang="ru-RU" dirty="0"/>
          </a:p>
        </p:txBody>
      </p:sp>
      <p:pic>
        <p:nvPicPr>
          <p:cNvPr id="47108" name="Picture 4" descr="&amp;Kcy;&amp;acy;&amp;rcy;&amp;tcy;&amp;icy;&amp;ncy;&amp;kcy;&amp;acy; 117 &amp;icy;&amp;zcy; 288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7"/>
            <a:ext cx="6048672" cy="471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 1941 год – начало войны</a:t>
            </a:r>
            <a:endParaRPr lang="ru-RU" dirty="0" smtClean="0"/>
          </a:p>
        </p:txBody>
      </p:sp>
      <p:pic>
        <p:nvPicPr>
          <p:cNvPr id="4100" name="Picture 4" descr="http://www.hooliganspollis.clan.su/_nw/0/82297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408712" cy="50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Солют ПОБЕДЫ</a:t>
            </a:r>
            <a:endParaRPr lang="ru-RU" dirty="0"/>
          </a:p>
        </p:txBody>
      </p:sp>
      <p:pic>
        <p:nvPicPr>
          <p:cNvPr id="48130" name="Picture 2" descr="&amp;Kcy;&amp;acy;&amp;rcy;&amp;tcy;&amp;icy;&amp;ncy;&amp;kcy;&amp;acy; 89 &amp;icy;&amp;zcy; 288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664493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&amp;Kcy;&amp;acy;&amp;rcy;&amp;tcy;&amp;icy;&amp;ncy;&amp;kcy;&amp;acy; 173 &amp;icy;&amp;zcy; 288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7128792" cy="605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Помним, скорбим...</a:t>
            </a:r>
            <a:endParaRPr lang="ru-RU" dirty="0"/>
          </a:p>
        </p:txBody>
      </p:sp>
      <p:pic>
        <p:nvPicPr>
          <p:cNvPr id="27650" name="Picture 2" descr="&amp;Kcy;&amp;acy;&amp;rcy;&amp;tcy;&amp;icy;&amp;ncy;&amp;kcy;&amp;acy; 156 &amp;icy;&amp;zcy; 154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912768" cy="494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Ровно в 4 часа началась бомбежка...</a:t>
            </a:r>
            <a:endParaRPr lang="ru-RU" dirty="0"/>
          </a:p>
        </p:txBody>
      </p:sp>
      <p:pic>
        <p:nvPicPr>
          <p:cNvPr id="4" name="Содержимое 3" descr="54168702_1495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2132856"/>
            <a:ext cx="6703666" cy="4459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Бомбили города и села</a:t>
            </a:r>
            <a:endParaRPr lang="ru-RU" dirty="0"/>
          </a:p>
        </p:txBody>
      </p:sp>
      <p:pic>
        <p:nvPicPr>
          <p:cNvPr id="4" name="Содержимое 3" descr="1627_208067137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62574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332656"/>
            <a:ext cx="7884368" cy="6264696"/>
          </a:xfrm>
        </p:spPr>
        <p:txBody>
          <a:bodyPr/>
          <a:lstStyle/>
          <a:p>
            <a:pPr algn="ctr"/>
            <a:r>
              <a:rPr lang="ru-RU" sz="1600" b="1" dirty="0" smtClean="0"/>
              <a:t>На себежском и опочецком направлениях в июле 1941 года наступала дивизия СС «Мертвая голова». Она в войсках СС считалась элитной. Дивизия была укомплектована молодыми людьми в возрасте от 17 до 22 лет, фанатично преданными делу национал-социализма. Но летом 1941 года дивизия увязла в боях, потеряв почти половину личного состава, и была отведена в тыл на переформирование. Ее командир, генерал Теодор Эйке, возвращаясь на машине в штаб, подорвался на мине. Потом генерал долго лечился в госпитале в Берлине. </a:t>
            </a:r>
            <a:br>
              <a:rPr lang="ru-RU" sz="1600" b="1" dirty="0" smtClean="0"/>
            </a:br>
            <a:r>
              <a:rPr lang="ru-RU" sz="1600" b="1" dirty="0" smtClean="0"/>
              <a:t>Озлобленные упорным сопротивлением Себежского укрепрайона и понесенными потерями, немцы стали срывать свою злобу на пленных. В одном из захваченных дотов они расстреляли 65 раненных красноармейцев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pic>
        <p:nvPicPr>
          <p:cNvPr id="28674" name="Picture 2" descr="&amp;Kcy;&amp;acy;&amp;rcy;&amp;tcy;&amp;icy;&amp;ncy;&amp;kcy;&amp;acy; 215 &amp;icy;&amp;zcy; 154098"/>
          <p:cNvPicPr>
            <a:picLocks noChangeAspect="1" noChangeArrowheads="1"/>
          </p:cNvPicPr>
          <p:nvPr/>
        </p:nvPicPr>
        <p:blipFill>
          <a:blip r:embed="rId2" cstate="print"/>
          <a:srcRect b="5422"/>
          <a:stretch>
            <a:fillRect/>
          </a:stretch>
        </p:blipFill>
        <p:spPr bwMode="auto">
          <a:xfrm>
            <a:off x="3059832" y="2924944"/>
            <a:ext cx="4718774" cy="335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Вся страна встала на защиту.</a:t>
            </a:r>
            <a:endParaRPr lang="ru-RU" dirty="0"/>
          </a:p>
        </p:txBody>
      </p:sp>
      <p:pic>
        <p:nvPicPr>
          <p:cNvPr id="4" name="Содержимое 3" descr="73377224_0_2de64_dfa92a4a_orig_6tksvq4ddzk840oo0ogwss4ko_ejcuplo1l0oo0sk8c40s8osc4_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7311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Фашисты уже не надеялись на быструю победу.</a:t>
            </a:r>
            <a:endParaRPr lang="ru-RU" dirty="0"/>
          </a:p>
        </p:txBody>
      </p:sp>
      <p:pic>
        <p:nvPicPr>
          <p:cNvPr id="4" name="Содержимое 3" descr="0_5b763_19e2bc2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627516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Шли в бой за Родину!</a:t>
            </a:r>
            <a:endParaRPr lang="ru-RU" dirty="0"/>
          </a:p>
        </p:txBody>
      </p:sp>
      <p:pic>
        <p:nvPicPr>
          <p:cNvPr id="4" name="Содержимое 3" descr="e8406f1c8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119"/>
          <a:stretch>
            <a:fillRect/>
          </a:stretch>
        </p:blipFill>
        <p:spPr>
          <a:xfrm>
            <a:off x="2411760" y="1484783"/>
            <a:ext cx="3888432" cy="5162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Олдни погибали, но другие шли вперед и вперед...</a:t>
            </a:r>
            <a:endParaRPr lang="ru-RU" dirty="0"/>
          </a:p>
        </p:txBody>
      </p:sp>
      <p:pic>
        <p:nvPicPr>
          <p:cNvPr id="4" name="Содержимое 3" descr="0d57fa2205df1a34953cd73d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6314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180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Adventure</vt:lpstr>
      <vt:lpstr>Тема Office</vt:lpstr>
      <vt:lpstr>Никто не забыт</vt:lpstr>
      <vt:lpstr>          В 1941 год – начало войны</vt:lpstr>
      <vt:lpstr>Ровно в 4 часа началась бомбежка...</vt:lpstr>
      <vt:lpstr>      Бомбили города и села</vt:lpstr>
      <vt:lpstr>Слайд 5</vt:lpstr>
      <vt:lpstr>Вся страна встала на защиту.</vt:lpstr>
      <vt:lpstr>Фашисты уже не надеялись на быструю победу.</vt:lpstr>
      <vt:lpstr>Шли в бой за Родину!</vt:lpstr>
      <vt:lpstr>Олдни погибали, но другие шли вперед и вперед...</vt:lpstr>
      <vt:lpstr>Слайд 10</vt:lpstr>
      <vt:lpstr>Блокада Ленинграда</vt:lpstr>
      <vt:lpstr>Дорога жизни.</vt:lpstr>
      <vt:lpstr>Дети на войне. </vt:lpstr>
      <vt:lpstr>Изготавливали оружие и снаряды.</vt:lpstr>
      <vt:lpstr>Спасали раненных.</vt:lpstr>
      <vt:lpstr>Слайд 16</vt:lpstr>
      <vt:lpstr>Водрузили Знамя Победы над фашистами</vt:lpstr>
      <vt:lpstr>Победа!праздник!</vt:lpstr>
      <vt:lpstr>Знамена врага повержены</vt:lpstr>
      <vt:lpstr>Солют ПОБЕДЫ</vt:lpstr>
      <vt:lpstr>Слайд 21</vt:lpstr>
      <vt:lpstr>Помним, скорбим...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42</cp:revision>
  <dcterms:created xsi:type="dcterms:W3CDTF">2010-12-13T12:23:12Z</dcterms:created>
  <dcterms:modified xsi:type="dcterms:W3CDTF">2012-05-09T12:19:45Z</dcterms:modified>
</cp:coreProperties>
</file>