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1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НАШЕ ТВОРЧЕСТВО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716028" cy="314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716365" cy="2858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922959" cy="328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 rot="20749203">
            <a:off x="179513" y="1180202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Дымка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5291633" cy="353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4176390" cy="2786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1086749">
            <a:off x="5727529" y="1101544"/>
            <a:ext cx="264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ГЖЕЛЬ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0432">
            <a:off x="460964" y="627852"/>
            <a:ext cx="3946014" cy="2632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3744416" cy="2498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0671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 rot="20726598">
            <a:off x="113774" y="1105245"/>
            <a:ext cx="683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Зимняя выставка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764704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Мама! глянь-ка из окошка - </a:t>
            </a:r>
            <a:br>
              <a:rPr lang="ru-RU" i="1" dirty="0" smtClean="0"/>
            </a:br>
            <a:r>
              <a:rPr lang="ru-RU" i="1" dirty="0" smtClean="0"/>
              <a:t>Знать, вчера недаром кошка </a:t>
            </a:r>
            <a:br>
              <a:rPr lang="ru-RU" i="1" dirty="0" smtClean="0"/>
            </a:br>
            <a:r>
              <a:rPr lang="ru-RU" i="1" dirty="0" smtClean="0"/>
              <a:t>Умывала нос:</a:t>
            </a:r>
            <a:br>
              <a:rPr lang="ru-RU" i="1" dirty="0" smtClean="0"/>
            </a:br>
            <a:r>
              <a:rPr lang="ru-RU" i="1" dirty="0" smtClean="0"/>
              <a:t>Грязи нет, весь двор одело, </a:t>
            </a:r>
            <a:br>
              <a:rPr lang="ru-RU" i="1" dirty="0" smtClean="0"/>
            </a:br>
            <a:r>
              <a:rPr lang="ru-RU" i="1" dirty="0" smtClean="0"/>
              <a:t>Посветлело, побелело -</a:t>
            </a:r>
            <a:br>
              <a:rPr lang="ru-RU" i="1" dirty="0" smtClean="0"/>
            </a:br>
            <a:r>
              <a:rPr lang="ru-RU" i="1" dirty="0" smtClean="0"/>
              <a:t>Видно, есть мороз.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Не колючий, светло-синий</a:t>
            </a:r>
            <a:br>
              <a:rPr lang="ru-RU" i="1" dirty="0" smtClean="0"/>
            </a:br>
            <a:r>
              <a:rPr lang="ru-RU" i="1" dirty="0" smtClean="0"/>
              <a:t>По ветвям развешен иней - </a:t>
            </a:r>
            <a:br>
              <a:rPr lang="ru-RU" i="1" dirty="0" smtClean="0"/>
            </a:br>
            <a:r>
              <a:rPr lang="ru-RU" i="1" dirty="0" smtClean="0"/>
              <a:t>Погляди хоть ты!</a:t>
            </a:r>
            <a:br>
              <a:rPr lang="ru-RU" i="1" dirty="0" smtClean="0"/>
            </a:br>
            <a:r>
              <a:rPr lang="ru-RU" i="1" dirty="0" smtClean="0"/>
              <a:t>Словно кто-то тороватый </a:t>
            </a:r>
            <a:br>
              <a:rPr lang="ru-RU" i="1" dirty="0" smtClean="0"/>
            </a:br>
            <a:r>
              <a:rPr lang="ru-RU" i="1" dirty="0" smtClean="0"/>
              <a:t>Свежей, белой, пухлой ватой </a:t>
            </a:r>
            <a:br>
              <a:rPr lang="ru-RU" i="1" dirty="0" smtClean="0"/>
            </a:br>
            <a:r>
              <a:rPr lang="ru-RU" i="1" dirty="0" smtClean="0"/>
              <a:t>Все убрал кусты.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Уж теперь не будет спору:</a:t>
            </a:r>
            <a:br>
              <a:rPr lang="ru-RU" i="1" dirty="0" smtClean="0"/>
            </a:br>
            <a:r>
              <a:rPr lang="ru-RU" i="1" dirty="0" smtClean="0"/>
              <a:t>За салазки да и в гору</a:t>
            </a:r>
            <a:br>
              <a:rPr lang="ru-RU" i="1" dirty="0" smtClean="0"/>
            </a:br>
            <a:r>
              <a:rPr lang="ru-RU" i="1" dirty="0" smtClean="0"/>
              <a:t>Весело бежать!</a:t>
            </a:r>
            <a:br>
              <a:rPr lang="ru-RU" i="1" dirty="0" smtClean="0"/>
            </a:br>
            <a:r>
              <a:rPr lang="ru-RU" i="1" dirty="0" smtClean="0"/>
              <a:t>Правда, мама? Не откажешь,</a:t>
            </a:r>
            <a:br>
              <a:rPr lang="ru-RU" i="1" dirty="0" smtClean="0"/>
            </a:br>
            <a:r>
              <a:rPr lang="ru-RU" i="1" dirty="0" smtClean="0"/>
              <a:t>А сама, наверно, скажешь: </a:t>
            </a:r>
            <a:br>
              <a:rPr lang="ru-RU" i="1" dirty="0" smtClean="0"/>
            </a:br>
            <a:r>
              <a:rPr lang="ru-RU" i="1" dirty="0" smtClean="0"/>
              <a:t>"Ну, скорей гулять!"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320284" cy="288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67944" y="1916832"/>
            <a:ext cx="4680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/>
              <a:t>Белая береза</a:t>
            </a:r>
            <a:br>
              <a:rPr lang="ru-RU" b="1" i="1" dirty="0" smtClean="0"/>
            </a:br>
            <a:r>
              <a:rPr lang="ru-RU" b="1" i="1" dirty="0" smtClean="0"/>
              <a:t>Под моим окном</a:t>
            </a:r>
            <a:br>
              <a:rPr lang="ru-RU" b="1" i="1" dirty="0" smtClean="0"/>
            </a:br>
            <a:r>
              <a:rPr lang="ru-RU" b="1" i="1" dirty="0" smtClean="0"/>
              <a:t>Принакрылась снегом,</a:t>
            </a:r>
            <a:br>
              <a:rPr lang="ru-RU" b="1" i="1" dirty="0" smtClean="0"/>
            </a:br>
            <a:r>
              <a:rPr lang="ru-RU" b="1" i="1" dirty="0" smtClean="0"/>
              <a:t>Точно серебром.</a:t>
            </a:r>
            <a:br>
              <a:rPr lang="ru-RU" b="1" i="1" dirty="0" smtClean="0"/>
            </a:br>
            <a:r>
              <a:rPr lang="ru-RU" b="1" i="1" dirty="0" smtClean="0"/>
              <a:t>На пушистых ветках</a:t>
            </a:r>
            <a:br>
              <a:rPr lang="ru-RU" b="1" i="1" dirty="0" smtClean="0"/>
            </a:br>
            <a:r>
              <a:rPr lang="ru-RU" b="1" i="1" dirty="0" smtClean="0"/>
              <a:t>Снежною каймой</a:t>
            </a:r>
            <a:br>
              <a:rPr lang="ru-RU" b="1" i="1" dirty="0" smtClean="0"/>
            </a:br>
            <a:r>
              <a:rPr lang="ru-RU" b="1" i="1" dirty="0" smtClean="0"/>
              <a:t>Распустились кисти</a:t>
            </a:r>
            <a:br>
              <a:rPr lang="ru-RU" b="1" i="1" dirty="0" smtClean="0"/>
            </a:br>
            <a:r>
              <a:rPr lang="ru-RU" b="1" i="1" dirty="0" smtClean="0"/>
              <a:t>Белой бахромой.</a:t>
            </a:r>
            <a:br>
              <a:rPr lang="ru-RU" b="1" i="1" dirty="0" smtClean="0"/>
            </a:br>
            <a:r>
              <a:rPr lang="ru-RU" b="1" i="1" dirty="0" smtClean="0"/>
              <a:t>И стоит береза</a:t>
            </a:r>
            <a:br>
              <a:rPr lang="ru-RU" b="1" i="1" dirty="0" smtClean="0"/>
            </a:br>
            <a:r>
              <a:rPr lang="ru-RU" b="1" i="1" dirty="0" smtClean="0"/>
              <a:t>В сонной тишине,</a:t>
            </a:r>
            <a:br>
              <a:rPr lang="ru-RU" b="1" i="1" dirty="0" smtClean="0"/>
            </a:br>
            <a:r>
              <a:rPr lang="ru-RU" b="1" i="1" dirty="0" smtClean="0"/>
              <a:t>И горят снежинки</a:t>
            </a:r>
            <a:br>
              <a:rPr lang="ru-RU" b="1" i="1" dirty="0" smtClean="0"/>
            </a:br>
            <a:r>
              <a:rPr lang="ru-RU" b="1" i="1" dirty="0" smtClean="0"/>
              <a:t>В золотом огне.</a:t>
            </a:r>
            <a:br>
              <a:rPr lang="ru-RU" b="1" i="1" dirty="0" smtClean="0"/>
            </a:br>
            <a:r>
              <a:rPr lang="ru-RU" b="1" i="1" dirty="0" smtClean="0"/>
              <a:t>А заря, лениво</a:t>
            </a:r>
            <a:br>
              <a:rPr lang="ru-RU" b="1" i="1" dirty="0" smtClean="0"/>
            </a:br>
            <a:r>
              <a:rPr lang="ru-RU" b="1" i="1" dirty="0" smtClean="0"/>
              <a:t>Обходя кругом,</a:t>
            </a:r>
            <a:br>
              <a:rPr lang="ru-RU" b="1" i="1" dirty="0" smtClean="0"/>
            </a:br>
            <a:r>
              <a:rPr lang="ru-RU" b="1" i="1" dirty="0" smtClean="0"/>
              <a:t>Обсыпает ветки</a:t>
            </a:r>
            <a:br>
              <a:rPr lang="ru-RU" b="1" i="1" dirty="0" smtClean="0"/>
            </a:br>
            <a:r>
              <a:rPr lang="ru-RU" b="1" i="1" dirty="0" smtClean="0"/>
              <a:t>Новым серебром.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84834" y="2901685"/>
            <a:ext cx="44250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47902" y="1620110"/>
            <a:ext cx="5573191" cy="37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383321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708575" cy="314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188640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Чудная картина,</a:t>
            </a:r>
            <a:br>
              <a:rPr lang="ru-RU" i="1" dirty="0" smtClean="0"/>
            </a:br>
            <a:r>
              <a:rPr lang="ru-RU" i="1" dirty="0" smtClean="0"/>
              <a:t>Как ты мне родна:</a:t>
            </a:r>
            <a:br>
              <a:rPr lang="ru-RU" i="1" dirty="0" smtClean="0"/>
            </a:br>
            <a:r>
              <a:rPr lang="ru-RU" i="1" dirty="0" smtClean="0"/>
              <a:t>Белая равнина,</a:t>
            </a:r>
            <a:br>
              <a:rPr lang="ru-RU" i="1" dirty="0" smtClean="0"/>
            </a:br>
            <a:r>
              <a:rPr lang="ru-RU" i="1" dirty="0" smtClean="0"/>
              <a:t>Полная луна,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Свет небес высоких,</a:t>
            </a:r>
            <a:br>
              <a:rPr lang="ru-RU" i="1" dirty="0" smtClean="0"/>
            </a:br>
            <a:r>
              <a:rPr lang="ru-RU" i="1" dirty="0" smtClean="0"/>
              <a:t>И блестящий снег,</a:t>
            </a:r>
            <a:br>
              <a:rPr lang="ru-RU" i="1" dirty="0" smtClean="0"/>
            </a:br>
            <a:r>
              <a:rPr lang="ru-RU" i="1" dirty="0" smtClean="0"/>
              <a:t>И саней далеких</a:t>
            </a:r>
            <a:br>
              <a:rPr lang="ru-RU" i="1" dirty="0" smtClean="0"/>
            </a:br>
            <a:r>
              <a:rPr lang="ru-RU" i="1" dirty="0" smtClean="0"/>
              <a:t>Одинокий бег.</a:t>
            </a:r>
            <a:endParaRPr lang="ru-RU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5570525" cy="371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736"/>
            <a:ext cx="5363931" cy="35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1</cp:lastModifiedBy>
  <cp:revision>18</cp:revision>
  <dcterms:created xsi:type="dcterms:W3CDTF">2011-11-26T06:29:25Z</dcterms:created>
  <dcterms:modified xsi:type="dcterms:W3CDTF">2011-12-15T16:31:24Z</dcterms:modified>
</cp:coreProperties>
</file>