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1"/>
  </p:notesMasterIdLst>
  <p:handoutMasterIdLst>
    <p:handoutMasterId r:id="rId12"/>
  </p:handoutMasterIdLst>
  <p:sldIdLst>
    <p:sldId id="256" r:id="rId3"/>
    <p:sldId id="263" r:id="rId4"/>
    <p:sldId id="260" r:id="rId5"/>
    <p:sldId id="265" r:id="rId6"/>
    <p:sldId id="267" r:id="rId7"/>
    <p:sldId id="269" r:id="rId8"/>
    <p:sldId id="268" r:id="rId9"/>
    <p:sldId id="27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AB0043"/>
    <a:srgbClr val="FFCCFF"/>
    <a:srgbClr val="5A27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2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9352D-990C-44BD-AD32-D1C3C7CB1572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6171D-F953-40FF-AE00-B2D8AD4A1C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410FA-6994-4797-BC87-C84953E2D4A9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6CD85-3F42-488C-893A-363CFED11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6CD85-3F42-488C-893A-363CFED11DA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6CD85-3F42-488C-893A-363CFED11DA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0B51F-00EF-42B4-82DE-3AB1EB478D57}" type="datetimeFigureOut">
              <a:rPr lang="ru-RU" smtClean="0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32772-B5C4-4BD0-B121-8166F31D28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5B2D-98C3-42DD-817E-B4B4687934CB}" type="datetimeFigureOut">
              <a:rPr lang="ru-RU" smtClean="0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D214F-2182-4929-8527-8F7F089614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C97B0-AA88-455B-9869-558A0D9B0409}" type="datetimeFigureOut">
              <a:rPr lang="ru-RU" smtClean="0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3182E-B7BC-43C5-A834-6FAB801209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C805-8E27-4AC1-B7C9-E372C4756054}" type="datetimeFigureOut">
              <a:rPr lang="ru-RU" smtClean="0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7C0F-5819-4E98-AE6E-204D6E1BC3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F346-DD9B-4D55-A7F6-3C7BB5CE6B25}" type="datetimeFigureOut">
              <a:rPr lang="ru-RU" smtClean="0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9732-C287-48A4-9CBC-D281AA7BDC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ACD1-3F2D-4A3B-B194-030D676834CA}" type="datetimeFigureOut">
              <a:rPr lang="ru-RU" smtClean="0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44D9-1352-40EB-B20F-129FFDEF99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5A7D-86AF-47FB-AA90-8364BE85E8FF}" type="datetimeFigureOut">
              <a:rPr lang="ru-RU" smtClean="0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B7E3-40BC-4AA4-8A78-49C4E660F4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A8828-9FC2-4A50-97F0-27610F9DDDD4}" type="datetimeFigureOut">
              <a:rPr lang="ru-RU" smtClean="0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9F95D-BC18-4C4D-B546-65A1845554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0098A-C19B-4643-BD1B-475B5D08DE47}" type="datetimeFigureOut">
              <a:rPr lang="ru-RU" smtClean="0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52E61-7C57-46B8-B2F5-146A181F75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ACD1-E219-42B5-BBD5-EEE68B75A964}" type="datetimeFigureOut">
              <a:rPr lang="ru-RU" smtClean="0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A02AC-E314-4B42-A83F-B56CE89F15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54415-6F37-446C-B0AF-AD1068C3BBEE}" type="datetimeFigureOut">
              <a:rPr lang="ru-RU" smtClean="0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C152B-E88F-4D61-9660-5DAB29DA02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88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B653DE-5EC3-4061-8EEF-536655FDF528}" type="datetimeFigureOut">
              <a:rPr lang="ru-RU" smtClean="0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DDD4DB-B172-48AC-8EDC-E73147C711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08920"/>
            <a:ext cx="6408712" cy="2292286"/>
          </a:xfrm>
          <a:solidFill>
            <a:srgbClr val="CC66FF">
              <a:alpha val="60000"/>
            </a:srgb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Открытое Игра-Занятие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Образовательная Область «Социализация» 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357166"/>
            <a:ext cx="8429684" cy="1214446"/>
          </a:xfrm>
          <a:prstGeom prst="roundRect">
            <a:avLst/>
          </a:prstGeom>
          <a:solidFill>
            <a:srgbClr val="AB0043">
              <a:alpha val="69804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29684" cy="1630534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бюджетное образовательное учреждение 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Москвы детский сад 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№2567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373216"/>
            <a:ext cx="4680520" cy="100811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Автор: </a:t>
            </a:r>
          </a:p>
          <a:p>
            <a:pPr algn="l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Губайдулина Лилия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1196752"/>
            <a:ext cx="7344816" cy="1152128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Тема  « Плохо Быть Одному » </a:t>
            </a:r>
            <a:endParaRPr lang="ru-RU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57188" y="1857375"/>
            <a:ext cx="4071937" cy="4268788"/>
          </a:xfrm>
          <a:solidFill>
            <a:srgbClr val="FFCCFF">
              <a:alpha val="60000"/>
            </a:srgbClr>
          </a:solidFill>
          <a:ln w="28575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-донести до сознания детей содержание рассказа «Поезд» (плохо быть одному );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-развивать у детей интерес к различным видам игр, побуждать к активной деятельности;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-формировать у детей умение соблюдать в процессе игры правила поведения.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714875" y="1857375"/>
            <a:ext cx="4143375" cy="4268788"/>
          </a:xfrm>
          <a:solidFill>
            <a:srgbClr val="FFCCFF">
              <a:alpha val="40000"/>
            </a:srgbClr>
          </a:solidFill>
          <a:ln w="28575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</a:t>
            </a:r>
            <a:r>
              <a:rPr lang="ru-RU" dirty="0" smtClean="0"/>
              <a:t>вызвать положительный эмоциональный отклик на предложение изготовить солнце дружбы, развивать мелкую моторику рук.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-воспитывать умение объединяться в игре, дружеские отношения.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393950" y="4035425"/>
            <a:ext cx="4357688" cy="1588"/>
          </a:xfrm>
          <a:prstGeom prst="line">
            <a:avLst/>
          </a:prstGeom>
          <a:ln>
            <a:prstDash val="lg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357158" y="357166"/>
            <a:ext cx="8572560" cy="1214446"/>
          </a:xfrm>
          <a:prstGeom prst="roundRect">
            <a:avLst/>
          </a:prstGeom>
          <a:solidFill>
            <a:srgbClr val="AB0043">
              <a:alpha val="69804"/>
            </a:srgb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785786" y="142852"/>
            <a:ext cx="8143932" cy="1571648"/>
          </a:xfrm>
        </p:spPr>
        <p:txBody>
          <a:bodyPr/>
          <a:lstStyle/>
          <a:p>
            <a:r>
              <a:rPr lang="ru-RU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Программное Содержание:</a:t>
            </a:r>
            <a:endParaRPr lang="ru-RU" sz="4800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23728" y="764704"/>
            <a:ext cx="5400600" cy="864096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Материал к занятию:</a:t>
            </a:r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75656" y="2708920"/>
            <a:ext cx="5256584" cy="2448272"/>
          </a:xfrm>
          <a:prstGeom prst="round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1.Рассказ «Поезд»</a:t>
            </a:r>
          </a:p>
          <a:p>
            <a:pPr algn="ctr"/>
            <a:r>
              <a:rPr lang="ru-RU" dirty="0" smtClean="0"/>
              <a:t>2.Медальки с изображением животных, игрушки. </a:t>
            </a:r>
          </a:p>
          <a:p>
            <a:pPr algn="ctr"/>
            <a:r>
              <a:rPr lang="ru-RU" dirty="0" smtClean="0"/>
              <a:t>3. Аудио диск для танца.</a:t>
            </a:r>
          </a:p>
          <a:p>
            <a:pPr algn="ctr"/>
            <a:r>
              <a:rPr lang="ru-RU" dirty="0" smtClean="0"/>
              <a:t>4.Вырезанные ладошки для аппликации, бумага формате А3,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&amp;fcy;&amp;ocy;&amp;tcy;&amp;ocy; &amp;dcy;&amp;iecy;&amp;tcy;&amp;scy;&amp;kcy;&amp;ocy;&amp;gcy;&amp;ocy; &amp;scy;&amp;acy;&amp;dcy;&amp;acy; 10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C:\Users\1\AppData\Local\Temp\фото детского сада 1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060848"/>
            <a:ext cx="4104456" cy="3528392"/>
          </a:xfrm>
          <a:prstGeom prst="rect">
            <a:avLst/>
          </a:prstGeom>
          <a:noFill/>
        </p:spPr>
      </p:pic>
      <p:sp>
        <p:nvSpPr>
          <p:cNvPr id="9" name="Прямоугольная выноска 8"/>
          <p:cNvSpPr/>
          <p:nvPr/>
        </p:nvSpPr>
        <p:spPr>
          <a:xfrm>
            <a:off x="6012160" y="188640"/>
            <a:ext cx="2880320" cy="1440160"/>
          </a:xfrm>
          <a:prstGeom prst="wedgeRectCallout">
            <a:avLst>
              <a:gd name="adj1" fmla="val -50655"/>
              <a:gd name="adj2" fmla="val 12695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       </a:t>
            </a:r>
            <a:r>
              <a:rPr lang="ru-RU" dirty="0" smtClean="0"/>
              <a:t>Чики - чики-чики-чок</a:t>
            </a:r>
          </a:p>
          <a:p>
            <a:pPr algn="ctr"/>
            <a:r>
              <a:rPr lang="ru-RU" dirty="0" smtClean="0"/>
              <a:t>Не стесняйся язычок</a:t>
            </a:r>
          </a:p>
          <a:p>
            <a:pPr algn="ctr"/>
            <a:r>
              <a:rPr lang="ru-RU" dirty="0" smtClean="0"/>
              <a:t>Не пугайся не ленись</a:t>
            </a:r>
          </a:p>
          <a:p>
            <a:pPr algn="ctr"/>
            <a:r>
              <a:rPr lang="ru-RU" dirty="0" smtClean="0"/>
              <a:t>Повтори не ошибись</a:t>
            </a:r>
            <a:endParaRPr lang="ru-RU" dirty="0"/>
          </a:p>
        </p:txBody>
      </p:sp>
      <p:pic>
        <p:nvPicPr>
          <p:cNvPr id="25606" name="Picture 6" descr="C:\Users\1\AppData\Local\Temp\фото детского сада 1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80928"/>
            <a:ext cx="3251200" cy="2438400"/>
          </a:xfrm>
          <a:prstGeom prst="rect">
            <a:avLst/>
          </a:prstGeom>
          <a:noFill/>
        </p:spPr>
      </p:pic>
      <p:sp>
        <p:nvSpPr>
          <p:cNvPr id="8" name="Прямоугольная выноска 7"/>
          <p:cNvSpPr/>
          <p:nvPr/>
        </p:nvSpPr>
        <p:spPr>
          <a:xfrm>
            <a:off x="2627784" y="836712"/>
            <a:ext cx="1872208" cy="1152128"/>
          </a:xfrm>
          <a:prstGeom prst="wedgeRectCallout">
            <a:avLst>
              <a:gd name="adj1" fmla="val -77002"/>
              <a:gd name="adj2" fmla="val 16471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Если б не было его</a:t>
            </a:r>
          </a:p>
          <a:p>
            <a:pPr algn="ctr"/>
            <a:r>
              <a:rPr lang="ru-RU" sz="1600" dirty="0" smtClean="0"/>
              <a:t>Мы не сказали ни чего(язык)</a:t>
            </a:r>
            <a:endParaRPr lang="ru-RU" sz="1600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467544" y="188640"/>
            <a:ext cx="2016224" cy="1296144"/>
          </a:xfrm>
          <a:prstGeom prst="wedgeRectCallout">
            <a:avLst>
              <a:gd name="adj1" fmla="val -4341"/>
              <a:gd name="adj2" fmla="val 17415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Ребята давайте я вам задам интересную загадку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AppData\Local\Temp\фото детского сада 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3152" y="1819176"/>
            <a:ext cx="3251200" cy="2438400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2411760" y="332656"/>
            <a:ext cx="3744416" cy="792088"/>
          </a:xfrm>
          <a:prstGeom prst="wedgeEllipseCallout">
            <a:avLst>
              <a:gd name="adj1" fmla="val -43033"/>
              <a:gd name="adj2" fmla="val 144271"/>
            </a:avLst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Чтение рассказа «Поезд»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&amp;Pcy;&amp;ocy;&amp;iecy;&amp;zcy;&amp;dcy;, &amp;YAcy;&amp;kcy;&amp;ocy;&amp;vcy; &amp;Tcy;&amp;acy;&amp;jcy;&amp;ts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2880320" cy="3630655"/>
          </a:xfrm>
          <a:prstGeom prst="rect">
            <a:avLst/>
          </a:prstGeom>
          <a:ln w="3175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Скругленный прямоугольник 5"/>
          <p:cNvSpPr/>
          <p:nvPr/>
        </p:nvSpPr>
        <p:spPr>
          <a:xfrm>
            <a:off x="4427984" y="5589240"/>
            <a:ext cx="3600400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«Поезд» Я .Тайца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1\AppData\Local\Temp\фото детского сада 1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3251200" cy="2438400"/>
          </a:xfrm>
          <a:prstGeom prst="rect">
            <a:avLst/>
          </a:prstGeom>
          <a:noFill/>
        </p:spPr>
      </p:pic>
      <p:pic>
        <p:nvPicPr>
          <p:cNvPr id="24580" name="Picture 4" descr="C:\Users\1\AppData\Local\Temp\фото детского сада 1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3251200" cy="2438400"/>
          </a:xfrm>
          <a:prstGeom prst="rect">
            <a:avLst/>
          </a:prstGeom>
          <a:noFill/>
        </p:spPr>
      </p:pic>
      <p:pic>
        <p:nvPicPr>
          <p:cNvPr id="24579" name="Picture 3" descr="C:\Users\1\AppData\Local\Temp\фото детского сада 1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109816" y="2323232"/>
            <a:ext cx="3251200" cy="2438400"/>
          </a:xfrm>
          <a:prstGeom prst="rect">
            <a:avLst/>
          </a:prstGeom>
          <a:noFill/>
        </p:spPr>
      </p:pic>
      <p:pic>
        <p:nvPicPr>
          <p:cNvPr id="24581" name="Picture 5" descr="C:\Users\1\AppData\Local\Temp\фото детского сада 1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908720"/>
            <a:ext cx="3251200" cy="243840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3275856" y="188640"/>
            <a:ext cx="2592288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Подвижная игра «Ищу друга»</a:t>
            </a:r>
            <a:endParaRPr lang="ru-RU" dirty="0"/>
          </a:p>
        </p:txBody>
      </p:sp>
      <p:pic>
        <p:nvPicPr>
          <p:cNvPr id="24583" name="Picture 7" descr="C:\Users\1\AppData\Local\Temp\фото детского сада 10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221088"/>
            <a:ext cx="3251200" cy="2294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\AppData\Local\Temp\фото детского сада 1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3251200" cy="2438400"/>
          </a:xfrm>
          <a:prstGeom prst="rect">
            <a:avLst/>
          </a:prstGeom>
          <a:noFill/>
        </p:spPr>
      </p:pic>
      <p:pic>
        <p:nvPicPr>
          <p:cNvPr id="28675" name="Picture 3" descr="C:\Users\1\AppData\Local\Temp\фото детского сада 1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16832"/>
            <a:ext cx="3251200" cy="2438400"/>
          </a:xfrm>
          <a:prstGeom prst="rect">
            <a:avLst/>
          </a:prstGeom>
          <a:noFill/>
        </p:spPr>
      </p:pic>
      <p:pic>
        <p:nvPicPr>
          <p:cNvPr id="28676" name="Picture 4" descr="C:\Users\1\AppData\Local\Temp\фото детского сада 1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149080"/>
            <a:ext cx="3251200" cy="2438400"/>
          </a:xfrm>
          <a:prstGeom prst="rect">
            <a:avLst/>
          </a:prstGeom>
          <a:noFill/>
        </p:spPr>
      </p:pic>
      <p:pic>
        <p:nvPicPr>
          <p:cNvPr id="28677" name="Picture 5" descr="C:\Users\1\AppData\Local\Temp\фото детского сада 1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052736"/>
            <a:ext cx="3251200" cy="243840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4860032" y="476672"/>
            <a:ext cx="3528392" cy="1080120"/>
          </a:xfrm>
          <a:prstGeom prst="ellips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Аппликация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«Солнышко дружбы»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C(3)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5685038-218E-4BF6-813F-C288E5D9DA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CSC(3)</Template>
  <TotalTime>114</TotalTime>
  <Words>187</Words>
  <Application>Microsoft Office PowerPoint</Application>
  <PresentationFormat>Экран (4:3)</PresentationFormat>
  <Paragraphs>34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CSC(3)</vt:lpstr>
      <vt:lpstr>Государственное бюджетное образовательное учреждение города Москвы детский сад №2567</vt:lpstr>
      <vt:lpstr> </vt:lpstr>
      <vt:lpstr>Программное Содержание:</vt:lpstr>
      <vt:lpstr>Слайд 4</vt:lpstr>
      <vt:lpstr>Слайд 5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1</dc:creator>
  <cp:lastModifiedBy>1</cp:lastModifiedBy>
  <cp:revision>13</cp:revision>
  <dcterms:created xsi:type="dcterms:W3CDTF">2013-01-23T20:40:21Z</dcterms:created>
  <dcterms:modified xsi:type="dcterms:W3CDTF">2013-01-28T11:49:29Z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TC300053439990</vt:lpwstr>
  </property>
</Properties>
</file>