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3" r:id="rId5"/>
    <p:sldId id="281" r:id="rId6"/>
    <p:sldId id="282" r:id="rId7"/>
    <p:sldId id="283" r:id="rId8"/>
    <p:sldId id="284" r:id="rId9"/>
    <p:sldId id="286" r:id="rId10"/>
    <p:sldId id="285" r:id="rId11"/>
    <p:sldId id="28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7" autoAdjust="0"/>
    <p:restoredTop sz="9466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8DC1-DA3D-4A78-AD4B-511BD2A330DE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8CE0-62A3-41C1-82C4-A18A9AB29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7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72B0-F490-485F-B7B1-08488DA9523A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C1F1-30D2-436D-ABAA-5374F2A34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4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1BE3-6AF7-4F0C-B746-7ED87E1A8D0A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2182-40E9-435B-8EAD-280F00B27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CAB2-76AE-40DC-8C76-CFA31A51EA1A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5D03-9AE7-42C3-AD5C-A60D4984C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8A60-6D83-47EC-91DC-0CEB8F1DDF2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5D8A-9C85-470A-9293-C63C62C0D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5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EEA4-6280-4D80-80EE-BD6E0086C672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E580-18D7-4BD1-9B77-08D5B5573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2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22C60-7613-426D-82AF-056D237B242F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6D16-0E57-4143-8C40-BAD2ACDE4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0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C0C9-C8DD-4F11-8190-D6375074B1BE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0BA9-92E3-4EB0-A5FE-9F41E5E65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7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6D09-EB27-468B-AA64-F80ADCF1D229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3DC0-0F71-4781-B6EF-16A77D545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8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988E-1C69-400F-B7F7-1463330D6E1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F3A8-268F-4AED-BB79-FAFCCCDBD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9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2AA5-2928-4532-A7D7-B51E24370A82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F071-4E4F-4E97-B808-2D0BC3CC8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9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2780BF-AE12-462C-AE4E-16DD1D5A2CAF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BA6B85-31E3-487D-972E-7DD0325C7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ozon.ru/context/detail/id/522139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allery.ru/?ph=m6E-bNv3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836712"/>
            <a:ext cx="7772400" cy="2062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Детский фольклор, как средство воспитания детей раннего возраста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3017"/>
            <a:ext cx="6228184" cy="201622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Сахарова Светлана Юрьевна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Воспитатель 1 младшей группы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БДОУ г. Омска «Детский сад № 344»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620688"/>
            <a:ext cx="46085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потенциальные возможности у произведений детского фольклора для организации двигательной активности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народные, хороводные игры, речевые подвижные игры в сопровождении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потешек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прибауток. Можно включать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фольклора в комплексы утренней гимнастики, самомассажа, бодрящей гимнастики после сна. </a:t>
            </a:r>
          </a:p>
        </p:txBody>
      </p:sp>
      <p:sp>
        <p:nvSpPr>
          <p:cNvPr id="4" name="TextBox 3"/>
          <p:cNvSpPr txBox="1"/>
          <p:nvPr/>
        </p:nvSpPr>
        <p:spPr>
          <a:xfrm rot="540467">
            <a:off x="5354772" y="2645682"/>
            <a:ext cx="29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медведя во бору»</a:t>
            </a:r>
            <a:endParaRPr lang="ru-RU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059">
            <a:off x="5118241" y="3319286"/>
            <a:ext cx="3096344" cy="240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1349427">
            <a:off x="5477141" y="5625871"/>
            <a:ext cx="270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«Каравай, каравай </a:t>
            </a:r>
            <a:r>
              <a:rPr lang="ru-RU" dirty="0" smtClean="0">
                <a:solidFill>
                  <a:srgbClr val="0070C0"/>
                </a:solidFill>
              </a:rPr>
              <a:t>!»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711" r="4439"/>
          <a:stretch/>
        </p:blipFill>
        <p:spPr>
          <a:xfrm rot="588403">
            <a:off x="5424532" y="360638"/>
            <a:ext cx="3070956" cy="239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531" y="911375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Вывод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</a:t>
            </a:r>
            <a:r>
              <a:rPr lang="ru-RU" sz="2400" b="1" i="1" dirty="0" smtClean="0">
                <a:solidFill>
                  <a:srgbClr val="C00000"/>
                </a:solidFill>
              </a:rPr>
              <a:t>ри </a:t>
            </a:r>
            <a:r>
              <a:rPr lang="ru-RU" sz="2400" b="1" i="1" dirty="0">
                <a:solidFill>
                  <a:srgbClr val="C00000"/>
                </a:solidFill>
              </a:rPr>
              <a:t>целенаправленном и систематическом ознакомлений детей с малыми фольклорными произведениями дети приобщаются к художественному наследию нашей культуры. Фольклор помогает детям овладеть различными видами деятельности: речевой, </a:t>
            </a:r>
            <a:r>
              <a:rPr lang="ru-RU" sz="2400" b="1" i="1" dirty="0" smtClean="0">
                <a:solidFill>
                  <a:srgbClr val="C00000"/>
                </a:solidFill>
              </a:rPr>
              <a:t>продуктивной, познавательной, игровой, двигательной.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6" descr="http://static.ozone.ru/multimedia/books_covers/c200/1002963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89605"/>
            <a:ext cx="1643063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5" descr="http://static.ozone.ru/multimedia/books_covers/c200/1001733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04972"/>
            <a:ext cx="1643063" cy="1785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8" descr="Книга: Курочка в сапожках. Русские народные песенки и потешки (в комплекте из 15 книг)">
            <a:hlinkClick r:id="rId4" tooltip="&quot;Курочка в сапожках. Русские народные песенки и потешки (в комплекте из 15 книг)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33534"/>
            <a:ext cx="1571625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878" y="332656"/>
            <a:ext cx="86125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800" b="1" i="1" dirty="0">
                <a:solidFill>
                  <a:srgbClr val="C00000"/>
                </a:solidFill>
              </a:rPr>
              <a:t>«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 – действенный метод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гуманизации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воспитания с первых лет жизни ребёнка, так как содержит множество ступеней педагогического воздействия на детей с учетом их возрастных возможностей» </a:t>
            </a:r>
          </a:p>
          <a:p>
            <a:pPr eaLnBrk="1" hangingPunct="1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Н. Павлова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http://data3.gallery.ru/albums/gallery/49754--24155298-m750x740.jpg">
            <a:hlinkClick r:id="rId2" tooltip="&quot;На следующее изображение&quot;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5" y="2924944"/>
            <a:ext cx="3384376" cy="3528392"/>
          </a:xfrm>
          <a:prstGeom prst="rect">
            <a:avLst/>
          </a:prstGeom>
          <a:ln w="57150">
            <a:solidFill>
              <a:srgbClr val="00B050"/>
            </a:solidFill>
            <a:prstDash val="sysDot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3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133" y="148478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Пестушки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потешки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песенки,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заклички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прибаутки – малые формы фольклора являются наиболее доступными для детей раннего возраста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31230"/>
            <a:ext cx="3614057" cy="42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6206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адаптационный период произведения малого фольклора помогут при установлении контакта с ребенком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1" t="3844" r="-25441" b="-3844"/>
          <a:stretch/>
        </p:blipFill>
        <p:spPr>
          <a:xfrm rot="21089849">
            <a:off x="582143" y="921597"/>
            <a:ext cx="4608511" cy="293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0968787">
            <a:off x="717703" y="241092"/>
            <a:ext cx="4531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«Баю, баю, баю, бай,»</a:t>
            </a:r>
          </a:p>
          <a:p>
            <a:pPr>
              <a:defRPr/>
            </a:pPr>
            <a:r>
              <a:rPr lang="ru-RU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«Ты, собачка, не лай!»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2"/>
          <a:stretch/>
        </p:blipFill>
        <p:spPr>
          <a:xfrm rot="351960">
            <a:off x="5064441" y="2746103"/>
            <a:ext cx="3406686" cy="269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361999">
            <a:off x="5259809" y="5297517"/>
            <a:ext cx="2943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у нас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хороший,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у нас пригожий?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9589" y="418455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Засыпание  для малышей в этот период становится мучительным. Ничто не успокоит дитя лучше чем, колыбельная песня</a:t>
            </a:r>
          </a:p>
        </p:txBody>
      </p:sp>
    </p:spTree>
    <p:extLst>
      <p:ext uri="{BB962C8B-B14F-4D97-AF65-F5344CB8AC3E}">
        <p14:creationId xmlns:p14="http://schemas.microsoft.com/office/powerpoint/2010/main" val="34503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1" y="692696"/>
            <a:ext cx="8404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фольклора при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таких сложных для малышей режимных моментов, как кормление, одевание,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умывание,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увлекает детей, помогает им сосредоточиться на определенной деятельности.</a:t>
            </a:r>
          </a:p>
          <a:p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0"/>
          <a:stretch/>
        </p:blipFill>
        <p:spPr>
          <a:xfrm rot="21155665">
            <a:off x="727346" y="2612592"/>
            <a:ext cx="336423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1190664">
            <a:off x="1298606" y="5871584"/>
            <a:ext cx="269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«Водичка, водичка…»</a:t>
            </a:r>
            <a:endParaRPr lang="ru-RU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/>
          <a:stretch/>
        </p:blipFill>
        <p:spPr>
          <a:xfrm rot="258912">
            <a:off x="4808980" y="2523111"/>
            <a:ext cx="3145634" cy="319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63663">
            <a:off x="4903671" y="5761688"/>
            <a:ext cx="295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«Вот они, сапожки</a:t>
            </a:r>
            <a:r>
              <a:rPr lang="ru-RU" dirty="0" smtClean="0"/>
              <a:t>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9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40343"/>
            <a:ext cx="4824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 может служить могучим средством для ознакомления детей с окружающим .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Потешки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прибаутки, загадки дают возможность формировать представления о животных и птицах, так как образы фольклорных произведений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конкретны и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содержательны.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Заклички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способствуют формированию интереса к наблюдению за объектами и явлениями природы.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166579"/>
            <a:ext cx="3107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«Солнышко – ведрышко,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Взойди поскорей!»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12910"/>
            <a:ext cx="359677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41" y="3319067"/>
            <a:ext cx="3240360" cy="240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48064" y="5728138"/>
            <a:ext cx="260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 нашего кота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Шубка очень хороша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1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54759"/>
            <a:ext cx="388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фольклор дает нам возможность уже на ранних этапах жизни ребенка приобщать его к народной поэзии. 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36455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является носителем нравственных поучений, доступных детям в любом возрасте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4" b="-1"/>
          <a:stretch/>
        </p:blipFill>
        <p:spPr>
          <a:xfrm rot="527394">
            <a:off x="4444597" y="522537"/>
            <a:ext cx="3868295" cy="261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3925">
            <a:off x="454255" y="3165843"/>
            <a:ext cx="4084320" cy="27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14079"/>
            <a:ext cx="4701706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Фольклор можно использовать,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средство обогащения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словаря, развитие фонематического слуха, развития звуковой культуры речи детей. Звучность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ритмичность, напевность,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занимательность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привлекают детей, вызывают желание повторить, запомнить, имитировать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движения.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1433280">
            <a:off x="5315059" y="419932"/>
            <a:ext cx="330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«…Мишке толстопятому,</a:t>
            </a:r>
          </a:p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Заиньке усатому…»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1"/>
          <a:stretch/>
        </p:blipFill>
        <p:spPr>
          <a:xfrm>
            <a:off x="4788024" y="928047"/>
            <a:ext cx="4176464" cy="300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3933057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 свою очередь, способствует развитию мелкой моторики, развитию разговорной речи, позволяет сделать речь детей эмоционально – выразительной.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37303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63083"/>
            <a:ext cx="6696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 применение фольклора при организации продуктивной деятельности. Дети с удовольствием лепят, рисуют, сооружают постройки для героев из произведений малого фольклора.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183">
            <a:off x="5075312" y="2794159"/>
            <a:ext cx="3760285" cy="280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70774">
            <a:off x="5963538" y="5571343"/>
            <a:ext cx="140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«Теремок»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4"/>
          <a:stretch/>
        </p:blipFill>
        <p:spPr>
          <a:xfrm rot="21085125">
            <a:off x="475380" y="2906385"/>
            <a:ext cx="3816424" cy="2725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1048044">
            <a:off x="1292929" y="5578150"/>
            <a:ext cx="278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«…Выгляни в окошко,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 тебе горошка»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710</TotalTime>
  <Words>452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4-17</vt:lpstr>
      <vt:lpstr> Детский фольклор, как средство воспитания детей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dc:description>http://aida.ucoz.ru</dc:description>
  <cp:lastModifiedBy>1</cp:lastModifiedBy>
  <cp:revision>83</cp:revision>
  <dcterms:created xsi:type="dcterms:W3CDTF">2011-09-21T18:21:05Z</dcterms:created>
  <dcterms:modified xsi:type="dcterms:W3CDTF">2013-02-18T17:00:43Z</dcterms:modified>
</cp:coreProperties>
</file>