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2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13" r:id="rId17"/>
    <p:sldId id="31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08" autoAdjust="0"/>
  </p:normalViewPr>
  <p:slideViewPr>
    <p:cSldViewPr>
      <p:cViewPr varScale="1">
        <p:scale>
          <a:sx n="95" d="100"/>
          <a:sy n="95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AD3761-17FC-4833-9667-A8438072F1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CC7-3358-4680-9121-07EFC659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2130-45C9-407F-8CAB-D7437FB6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975-D70F-4364-8D82-15568372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583C-D8AA-481E-9D5A-6D544A827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FE78-3321-4BF9-90FD-C19099C37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2247-4C04-407C-AB7B-24A0A702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AF85-9FAD-4D66-B2CD-3C9DBE0B2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17BB-7EBD-4010-ADA3-7C2B2F1E2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A53-C130-48AF-8F41-F39076B6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4309-253B-4A60-B0AE-51DD4444A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584-44E8-46F8-B17B-FBFA1946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email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1DE9B8D-A57B-476D-89D4-DDB9D6188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малая Родина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Презентация к занятию</a:t>
            </a:r>
          </a:p>
          <a:p>
            <a:pPr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 воспитатель </a:t>
            </a: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ГБОУ детского сада № 2447</a:t>
            </a:r>
          </a:p>
          <a:p>
            <a:pPr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Буйнова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Галина Николаевна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P11108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5" name="Picture 5" descr="imer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9520734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0_61a26_85c921d5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-387350"/>
            <a:ext cx="8569325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герб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60338"/>
            <a:ext cx="6911975" cy="669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ty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6179990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x_a71b930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F7A57CF17EEE-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3742258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130</TotalTime>
  <Words>33</Words>
  <Application>Microsoft Office PowerPoint</Application>
  <PresentationFormat>Экран (4:3)</PresentationFormat>
  <Paragraphs>24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Моя малая Родина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</dc:title>
  <dc:creator>Женя</dc:creator>
  <cp:lastModifiedBy>Саванины</cp:lastModifiedBy>
  <cp:revision>79</cp:revision>
  <dcterms:created xsi:type="dcterms:W3CDTF">2011-11-28T17:50:01Z</dcterms:created>
  <dcterms:modified xsi:type="dcterms:W3CDTF">2012-12-02T07:01:05Z</dcterms:modified>
</cp:coreProperties>
</file>