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679D-1A40-4AF1-BEB1-9C7DAF3BABE5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3D398-519E-4574-BC10-7B0F0A17F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05064"/>
            <a:ext cx="4392488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Автор: Тарасова Галина Афанасьевна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79563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Группа «Лучики»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0"/>
            <a:ext cx="5004048" cy="28529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Охрана и укрепление здоровья является первоочередной задачей воспитательно-образовательного процесса. Поэтому мы создаём необходимые условия для организации физкультурно-оздоровительной работы.</a:t>
            </a:r>
            <a:endParaRPr lang="ru-RU" dirty="0"/>
          </a:p>
        </p:txBody>
      </p:sp>
      <p:pic>
        <p:nvPicPr>
          <p:cNvPr id="4" name="Рисунок 3" descr="DSC027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700808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SC0277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3356992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0"/>
            <a:ext cx="5148064" cy="19168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 конечно же играем, играем, играем…</a:t>
            </a:r>
            <a:endParaRPr lang="ru-RU" dirty="0"/>
          </a:p>
        </p:txBody>
      </p:sp>
      <p:pic>
        <p:nvPicPr>
          <p:cNvPr id="4" name="Рисунок 3" descr="DSC027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268760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DSC027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2996952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7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6008" y="5733256"/>
            <a:ext cx="5740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 и мои лучики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16632"/>
            <a:ext cx="5665440" cy="16710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Привлекаем детей к совместным прогулкам, воспитывая бережное отношение к объектам природы; Учим правилам поведения на улице.</a:t>
            </a:r>
            <a:endParaRPr lang="ru-RU" dirty="0"/>
          </a:p>
        </p:txBody>
      </p:sp>
      <p:pic>
        <p:nvPicPr>
          <p:cNvPr id="4" name="Рисунок 3" descr="DSC027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2060848"/>
            <a:ext cx="4260981" cy="3195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SC027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3212976"/>
            <a:ext cx="4211960" cy="3158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7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99925" y="0"/>
            <a:ext cx="5244075" cy="393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27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2780928"/>
            <a:ext cx="5436096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0"/>
            <a:ext cx="5045224" cy="32849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Развиваем творческие способности детей. Различные виды художественной деятельности, одной из главных условий полноценного эстетического воспитания и развития художественно-творческих способностей детей. Они учатся понимать прекрасное, усваивают эталоны красоты</a:t>
            </a:r>
            <a:endParaRPr lang="ru-RU" sz="1600" dirty="0"/>
          </a:p>
        </p:txBody>
      </p:sp>
      <p:pic>
        <p:nvPicPr>
          <p:cNvPr id="4" name="Рисунок 3" descr="DSC027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2996952"/>
            <a:ext cx="4475989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27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852936"/>
            <a:ext cx="4644007" cy="3483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SC027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377280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7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187957" y="0"/>
            <a:ext cx="4956043" cy="3717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27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564904"/>
            <a:ext cx="5724128" cy="4293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0"/>
            <a:ext cx="4644008" cy="25649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Внедрение в практику инновационных технологий образования и оздоровления детей не только в спортивном зале, но и на свежем воздухе.</a:t>
            </a:r>
            <a:endParaRPr lang="ru-RU" dirty="0"/>
          </a:p>
        </p:txBody>
      </p:sp>
      <p:pic>
        <p:nvPicPr>
          <p:cNvPr id="4" name="Рисунок 3" descr="DSC027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2555520"/>
            <a:ext cx="5112568" cy="3834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10201349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39414" y="0"/>
            <a:ext cx="5204586" cy="3903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51020134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2618910"/>
            <a:ext cx="5652119" cy="4239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0"/>
            <a:ext cx="5220072" cy="22768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Помогаем развивать интерес к труду, побуждая к самостоятельному выполнению элементарных поручений.</a:t>
            </a:r>
            <a:endParaRPr lang="ru-RU" dirty="0"/>
          </a:p>
        </p:txBody>
      </p:sp>
      <p:pic>
        <p:nvPicPr>
          <p:cNvPr id="4" name="Рисунок 3" descr="281020135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556792"/>
            <a:ext cx="4046219" cy="3034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SC027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23994" y="3212975"/>
            <a:ext cx="4296478" cy="3222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</Template>
  <TotalTime>107</TotalTime>
  <Words>126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Bubbles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Женька</dc:creator>
  <cp:lastModifiedBy>Master</cp:lastModifiedBy>
  <cp:revision>12</cp:revision>
  <dcterms:created xsi:type="dcterms:W3CDTF">2013-11-01T08:48:02Z</dcterms:created>
  <dcterms:modified xsi:type="dcterms:W3CDTF">2013-11-01T21:30:50Z</dcterms:modified>
</cp:coreProperties>
</file>