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6" r:id="rId3"/>
    <p:sldId id="257" r:id="rId4"/>
    <p:sldId id="258" r:id="rId5"/>
    <p:sldId id="260" r:id="rId6"/>
    <p:sldId id="259" r:id="rId7"/>
    <p:sldId id="261" r:id="rId8"/>
    <p:sldId id="264" r:id="rId9"/>
    <p:sldId id="265" r:id="rId10"/>
    <p:sldId id="267" r:id="rId11"/>
    <p:sldId id="266" r:id="rId12"/>
    <p:sldId id="273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C2D9"/>
    <a:srgbClr val="66CCFF"/>
    <a:srgbClr val="1798A9"/>
    <a:srgbClr val="271ED2"/>
    <a:srgbClr val="E8E9E7"/>
    <a:srgbClr val="92D050"/>
    <a:srgbClr val="DAD2C3"/>
    <a:srgbClr val="C4C7C1"/>
    <a:srgbClr val="EDEA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05_40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42816"/>
            <a:ext cx="8136904" cy="6227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1285860"/>
            <a:ext cx="7016408" cy="1015663"/>
          </a:xfrm>
          <a:prstGeom prst="rect">
            <a:avLst/>
          </a:prstGeom>
          <a:solidFill>
            <a:srgbClr val="DAD2C3">
              <a:alpha val="58039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Мы живем в России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5429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3000372"/>
            <a:ext cx="2571768" cy="3323987"/>
          </a:xfrm>
          <a:prstGeom prst="rect">
            <a:avLst/>
          </a:prstGeom>
          <a:solidFill>
            <a:srgbClr val="C4C7C1">
              <a:alpha val="49020"/>
            </a:srgb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Если долго-долго-долго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В самолёте нам лететь,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Если долго-долго-долго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На Россию нам смотреть,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То увидим мы тогда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И леса, и города,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Океанские просторы,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Ленты рек, озёра, горы…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/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Мы увидим даль без края,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Тундру</a:t>
            </a:r>
            <a:r>
              <a:rPr lang="ru-RU" sz="1400" b="1" dirty="0" smtClean="0">
                <a:solidFill>
                  <a:srgbClr val="C00000"/>
                </a:solidFill>
              </a:rPr>
              <a:t>, где звенит весна,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И поймём тогда, какая,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Наша Родина большая,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Необъятная страна.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(В. Степанов</a:t>
            </a:r>
            <a:r>
              <a:rPr lang="ru-RU" sz="1400" b="1" dirty="0" smtClean="0">
                <a:solidFill>
                  <a:srgbClr val="C00000"/>
                </a:solidFill>
              </a:rPr>
              <a:t>)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lc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968886" cy="5976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5500702"/>
            <a:ext cx="7713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территории России вулканы расположены на полуострове </a:t>
            </a:r>
            <a:r>
              <a:rPr lang="ru-RU" dirty="0" smtClean="0"/>
              <a:t>Камчатка.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y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608" y="214290"/>
            <a:ext cx="7648824" cy="6276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0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8100392" cy="6075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5500702"/>
            <a:ext cx="6926191" cy="646331"/>
          </a:xfrm>
          <a:prstGeom prst="rect">
            <a:avLst/>
          </a:prstGeom>
          <a:solidFill>
            <a:srgbClr val="E8E9E7">
              <a:alpha val="54902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Самый крупный и красивый подвид тигров – амурский обитает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 Приморском и Хабаровском краях России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 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58670"/>
            <a:ext cx="7992888" cy="5994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785794"/>
            <a:ext cx="6713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 юга Россия омывается теплыми водами черного моря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2_b823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064896" cy="6048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928670"/>
            <a:ext cx="6378669" cy="646331"/>
          </a:xfrm>
          <a:prstGeom prst="rect">
            <a:avLst/>
          </a:prstGeom>
          <a:solidFill>
            <a:srgbClr val="17C2D9">
              <a:alpha val="34902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Черноморское побережье </a:t>
            </a:r>
            <a:r>
              <a:rPr lang="ru-RU" dirty="0" smtClean="0">
                <a:solidFill>
                  <a:srgbClr val="7030A0"/>
                </a:solidFill>
              </a:rPr>
              <a:t>самое популярное место отдыха,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лечения </a:t>
            </a:r>
            <a:r>
              <a:rPr lang="ru-RU" dirty="0" smtClean="0">
                <a:solidFill>
                  <a:srgbClr val="7030A0"/>
                </a:solidFill>
              </a:rPr>
              <a:t>и туризма в России.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97_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8618771" cy="5305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5718553" cy="1292662"/>
          </a:xfrm>
          <a:prstGeom prst="rect">
            <a:avLst/>
          </a:prstGeom>
          <a:solidFill>
            <a:srgbClr val="1798A9">
              <a:alpha val="27843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Автор: Новосёлова Мария Александровна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/с «Золотая рыбка -3», п. Юмас,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Кондинский район, ХМАО-Югра.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4857760"/>
            <a:ext cx="4885825" cy="923330"/>
          </a:xfrm>
          <a:prstGeom prst="rect">
            <a:avLst/>
          </a:prstGeom>
          <a:solidFill>
            <a:srgbClr val="271ED2">
              <a:alpha val="27843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E8E9E7"/>
                </a:solidFill>
                <a:latin typeface="Times New Roman" pitchFamily="18" charset="0"/>
                <a:cs typeface="Times New Roman" pitchFamily="18" charset="0"/>
              </a:rPr>
              <a:t>Фотографии, использованные в презентации, </a:t>
            </a:r>
          </a:p>
          <a:p>
            <a:r>
              <a:rPr lang="ru-RU" dirty="0" smtClean="0">
                <a:solidFill>
                  <a:srgbClr val="E8E9E7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из интернет ресурсов.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orlds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800" y="476672"/>
            <a:ext cx="8298408" cy="5904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5286388"/>
            <a:ext cx="624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Россия самая большая страна в мире.</a:t>
            </a:r>
            <a:endParaRPr lang="ru-RU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8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8491481" cy="5256584"/>
          </a:xfrm>
          <a:prstGeom prst="rect">
            <a:avLst/>
          </a:prstGeom>
        </p:spPr>
      </p:pic>
      <p:pic>
        <p:nvPicPr>
          <p:cNvPr id="5" name="Рисунок 4" descr="330026694634_72502_parovozik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4007" flipH="1">
            <a:off x="249907" y="2146926"/>
            <a:ext cx="1214446" cy="488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38" y="428604"/>
            <a:ext cx="7211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Чтобы преодолеть расстояние от Калининграда до Владивостока,  </a:t>
            </a:r>
          </a:p>
          <a:p>
            <a:r>
              <a:rPr lang="ru-RU" dirty="0" smtClean="0"/>
              <a:t>н</a:t>
            </a:r>
            <a:r>
              <a:rPr lang="ru-RU" dirty="0" smtClean="0"/>
              <a:t>ужно ехать на поезде целую неделю.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0.0662 C 0.02777 0.06134 0.04288 0.05671 0.04948 0.0581 C 0.05607 0.05949 0.05139 0.06968 0.05191 0.07408 C 0.05243 0.07847 0.04948 0.0794 0.05312 0.08519 C 0.05677 0.09097 0.06961 0.09977 0.07343 0.10903 C 0.07725 0.11829 0.07118 0.13495 0.07569 0.14074 C 0.0802 0.14653 0.09496 0.14213 0.10069 0.14398 C 0.10642 0.14583 0.1085 0.1456 0.11024 0.15185 C 0.11198 0.1581 0.10798 0.17222 0.11145 0.18195 C 0.11493 0.19167 0.12395 0.20556 0.13055 0.21065 C 0.13715 0.21574 0.14583 0.21181 0.15069 0.21227 C 0.15555 0.21273 0.15573 0.21227 0.16024 0.21366 C 0.16475 0.21505 0.17361 0.21713 0.17812 0.22014 C 0.18264 0.22315 0.18507 0.22408 0.18767 0.23125 C 0.19027 0.23843 0.1868 0.25648 0.19357 0.26296 C 0.20034 0.26945 0.21875 0.27176 0.22812 0.27083 C 0.2375 0.26991 0.24201 0.25718 0.24948 0.25671 C 0.25677 0.25625 0.26892 0.2625 0.27343 0.26783 C 0.27795 0.27315 0.27569 0.28241 0.27691 0.28843 C 0.27812 0.29445 0.27795 0.29954 0.28055 0.30417 C 0.28316 0.3088 0.28437 0.31273 0.29236 0.3169 C 0.30034 0.32107 0.31961 0.32963 0.32812 0.32963 C 0.33663 0.32963 0.33455 0.32408 0.34357 0.3169 C 0.3526 0.30972 0.37152 0.2912 0.38264 0.28681 C 0.39409 0.28241 0.40312 0.28264 0.41111 0.29005 C 0.41961 0.29745 0.42569 0.32107 0.43159 0.33125 C 0.43784 0.34144 0.44166 0.34861 0.44843 0.35185 C 0.4552 0.35509 0.46111 0.35463 0.47222 0.35023 C 0.48316 0.34583 0.50208 0.32477 0.51389 0.32477 C 0.52534 0.32477 0.53177 0.33958 0.5408 0.35023 C 0.55052 0.36088 0.55972 0.38449 0.56979 0.38843 C 0.57986 0.39236 0.59479 0.37801 0.60191 0.37408 C 0.60902 0.37014 0.60902 0.36412 0.6125 0.36458 C 0.61632 0.36505 0.62135 0.37107 0.62448 0.37732 C 0.6276 0.38357 0.62951 0.39676 0.63177 0.40255 C 0.63402 0.40833 0.63246 0.41158 0.63767 0.41227 C 0.64288 0.41296 0.6559 0.40903 0.66267 0.40741 C 0.66944 0.40579 0.67135 0.39908 0.67812 0.40255 C 0.68489 0.40602 0.69739 0.41991 0.70312 0.42801 C 0.70885 0.43611 0.71093 0.44468 0.71267 0.45185 C 0.71441 0.45903 0.71093 0.46505 0.71389 0.47083 C 0.71684 0.47662 0.72639 0.48241 0.73055 0.48681 C 0.73472 0.4912 0.73732 0.49028 0.73889 0.49792 C 0.74045 0.50556 0.73993 0.52546 0.7401 0.53287 C 0.74027 0.54028 0.7401 0.54074 0.7401 0.54236 " pathEditMode="relative" rAng="0" ptsTypes="aaaaaaaaaaaaaaaaaaaaaaaaaaaaaaaaaaaaaaaaaaaaA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691e5c7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8424013" cy="5544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5857892"/>
            <a:ext cx="8704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Такие размеры страны делают ее природу, климат удивительно разнообразным.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 smtClean="0"/>
              <a:t>на более чем половине территории России, находится вечная мерзлота.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5676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14290"/>
            <a:ext cx="7416824" cy="6144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000636"/>
            <a:ext cx="80602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севера нашу страну омывает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Северный ледовитый океан.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 Само </a:t>
            </a:r>
            <a:r>
              <a:rPr lang="ru-RU" dirty="0" smtClean="0"/>
              <a:t>название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/>
              <a:t>ледовитый» показывает, что он холодный.</a:t>
            </a:r>
          </a:p>
          <a:p>
            <a:r>
              <a:rPr lang="ru-RU" dirty="0" smtClean="0"/>
              <a:t>Здесь бывает очень длинная холодная зима и короткое лето. </a:t>
            </a:r>
            <a:endParaRPr lang="ru-RU" dirty="0" smtClean="0"/>
          </a:p>
          <a:p>
            <a:r>
              <a:rPr lang="ru-RU" dirty="0" smtClean="0"/>
              <a:t>Солнце </a:t>
            </a:r>
            <a:r>
              <a:rPr lang="ru-RU" dirty="0" smtClean="0"/>
              <a:t>летом </a:t>
            </a:r>
            <a:r>
              <a:rPr lang="ru-RU" dirty="0" smtClean="0"/>
              <a:t>греет </a:t>
            </a:r>
            <a:r>
              <a:rPr lang="ru-RU" dirty="0" smtClean="0"/>
              <a:t>слабо. </a:t>
            </a:r>
            <a:r>
              <a:rPr lang="ru-RU" dirty="0" smtClean="0"/>
              <a:t>Даже </a:t>
            </a:r>
            <a:r>
              <a:rPr lang="ru-RU" dirty="0" smtClean="0"/>
              <a:t>в июле иногда выпадает снег. </a:t>
            </a:r>
            <a:endParaRPr lang="ru-RU" dirty="0" smtClean="0"/>
          </a:p>
          <a:p>
            <a:r>
              <a:rPr lang="ru-RU" dirty="0" smtClean="0"/>
              <a:t>Большая </a:t>
            </a:r>
            <a:r>
              <a:rPr lang="ru-RU" dirty="0" smtClean="0"/>
              <a:t>часть океана круглый год покрыта льдами.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 smtClean="0"/>
              <a:t>короткое северное лето они не успевают растаять.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3497097_007r69w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838" y="864468"/>
            <a:ext cx="8423634" cy="5084812"/>
          </a:xfrm>
          <a:prstGeom prst="rect">
            <a:avLst/>
          </a:prstGeom>
        </p:spPr>
      </p:pic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77072"/>
            <a:ext cx="2481064" cy="1860798"/>
          </a:xfrm>
          <a:prstGeom prst="rect">
            <a:avLst/>
          </a:prstGeom>
        </p:spPr>
      </p:pic>
      <p:pic>
        <p:nvPicPr>
          <p:cNvPr id="4" name="Рисунок 3" descr="c424f26dc928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836712"/>
            <a:ext cx="2442885" cy="1881386"/>
          </a:xfrm>
          <a:prstGeom prst="rect">
            <a:avLst/>
          </a:prstGeom>
        </p:spPr>
      </p:pic>
      <p:pic>
        <p:nvPicPr>
          <p:cNvPr id="5" name="Рисунок 4" descr="img_16985898_74_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005064"/>
            <a:ext cx="2952328" cy="1944216"/>
          </a:xfrm>
          <a:prstGeom prst="rect">
            <a:avLst/>
          </a:prstGeom>
        </p:spPr>
      </p:pic>
      <p:pic>
        <p:nvPicPr>
          <p:cNvPr id="6" name="Рисунок 5" descr="file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836713"/>
            <a:ext cx="2952328" cy="2016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357166"/>
            <a:ext cx="761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r>
              <a:rPr lang="ru-RU" dirty="0" smtClean="0"/>
              <a:t>екоторые животные сумели приспособиться к суровой жизни севера.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ay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64977"/>
            <a:ext cx="8208912" cy="6128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612" y="571480"/>
            <a:ext cx="587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Более половины территории России занимает Сибирь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5500702"/>
            <a:ext cx="8334076" cy="923330"/>
          </a:xfrm>
          <a:prstGeom prst="rect">
            <a:avLst/>
          </a:prstGeom>
          <a:solidFill>
            <a:srgbClr val="00B050">
              <a:alpha val="61176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Именно благодаря ей Россия обладает огромными природными богатствами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Сибирские природный ландшафты изумительны по своей красоте.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Тайга</a:t>
            </a:r>
            <a:r>
              <a:rPr lang="ru-RU" dirty="0" smtClean="0">
                <a:solidFill>
                  <a:schemeClr val="bg1"/>
                </a:solidFill>
              </a:rPr>
              <a:t> — это символ как Сибири, так и России.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496944" cy="5472608"/>
          </a:xfrm>
          <a:prstGeom prst="rect">
            <a:avLst/>
          </a:prstGeom>
        </p:spPr>
      </p:pic>
      <p:pic>
        <p:nvPicPr>
          <p:cNvPr id="3" name="Рисунок 2" descr="Bel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3048" y="764704"/>
            <a:ext cx="2886777" cy="2448272"/>
          </a:xfrm>
          <a:prstGeom prst="rect">
            <a:avLst/>
          </a:prstGeom>
        </p:spPr>
      </p:pic>
      <p:pic>
        <p:nvPicPr>
          <p:cNvPr id="4" name="Рисунок 3" descr="grey-wolf-sn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3789040"/>
            <a:ext cx="1947491" cy="2444191"/>
          </a:xfrm>
          <a:prstGeom prst="rect">
            <a:avLst/>
          </a:prstGeom>
        </p:spPr>
      </p:pic>
      <p:pic>
        <p:nvPicPr>
          <p:cNvPr id="5" name="Рисунок 4" descr="med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356992"/>
            <a:ext cx="2762250" cy="2876550"/>
          </a:xfrm>
          <a:prstGeom prst="rect">
            <a:avLst/>
          </a:prstGeom>
        </p:spPr>
      </p:pic>
      <p:pic>
        <p:nvPicPr>
          <p:cNvPr id="6" name="Рисунок 5" descr="109039-katuf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764704"/>
            <a:ext cx="2880320" cy="2160240"/>
          </a:xfrm>
          <a:prstGeom prst="rect">
            <a:avLst/>
          </a:prstGeom>
        </p:spPr>
      </p:pic>
      <p:pic>
        <p:nvPicPr>
          <p:cNvPr id="7" name="Рисунок 6" descr="Zayac-rusa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4077072"/>
            <a:ext cx="2880320" cy="2229367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764704"/>
            <a:ext cx="2368674" cy="24455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728" y="285728"/>
            <a:ext cx="415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Животный мир  тайги разнообразен…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a5ff1624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352928" cy="5976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571480"/>
            <a:ext cx="787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России имеется самое большое в мире пресноводное озеро — Байкал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252</TotalTime>
  <Words>178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27</cp:revision>
  <dcterms:modified xsi:type="dcterms:W3CDTF">2012-12-04T05:31:27Z</dcterms:modified>
</cp:coreProperties>
</file>