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56" r:id="rId3"/>
    <p:sldId id="257" r:id="rId4"/>
    <p:sldId id="258" r:id="rId5"/>
    <p:sldId id="259" r:id="rId6"/>
    <p:sldId id="260" r:id="rId7"/>
    <p:sldId id="264" r:id="rId8"/>
    <p:sldId id="261" r:id="rId9"/>
    <p:sldId id="279" r:id="rId10"/>
    <p:sldId id="280" r:id="rId11"/>
    <p:sldId id="281" r:id="rId12"/>
    <p:sldId id="282" r:id="rId13"/>
    <p:sldId id="262" r:id="rId14"/>
    <p:sldId id="263" r:id="rId15"/>
    <p:sldId id="265" r:id="rId16"/>
    <p:sldId id="266" r:id="rId17"/>
    <p:sldId id="283" r:id="rId18"/>
    <p:sldId id="284" r:id="rId19"/>
    <p:sldId id="285" r:id="rId20"/>
    <p:sldId id="267" r:id="rId21"/>
    <p:sldId id="268" r:id="rId22"/>
    <p:sldId id="269" r:id="rId23"/>
    <p:sldId id="270" r:id="rId24"/>
    <p:sldId id="273" r:id="rId25"/>
    <p:sldId id="271" r:id="rId26"/>
    <p:sldId id="272" r:id="rId27"/>
    <p:sldId id="274" r:id="rId28"/>
    <p:sldId id="275" r:id="rId29"/>
    <p:sldId id="276" r:id="rId30"/>
    <p:sldId id="277" r:id="rId31"/>
    <p:sldId id="278" r:id="rId3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381000"/>
            <a:ext cx="76962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ПРЕЗЕНТАЦИЯ</a:t>
            </a:r>
          </a:p>
          <a:p>
            <a:pPr algn="ctr"/>
            <a:endParaRPr lang="ru-RU" sz="2800" dirty="0" smtClean="0"/>
          </a:p>
          <a:p>
            <a:pPr algn="ctr"/>
            <a:r>
              <a:rPr lang="ru-RU" dirty="0" smtClean="0"/>
              <a:t>ПО ПРОГРАММЕ « ДЕТЯМ О ПРАВИЛЬНОМ ПИТАНИИ»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ТЕМА: ПРИМЕНЕНИЕ  ИКТ  ПРИ ОБЪЯСНЕНИИ ТЕМЫ: «ВОЛШЕБНОЕ ЯИЧКО».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МБОУ «Начальная школа – детский сад №1 компенсирующего вида».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Воспитатель </a:t>
            </a:r>
            <a:r>
              <a:rPr lang="ru-RU" dirty="0" err="1" smtClean="0"/>
              <a:t>Питеркина</a:t>
            </a:r>
            <a:r>
              <a:rPr lang="ru-RU" dirty="0" smtClean="0"/>
              <a:t> О.В.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г. СЕРГИЕВ ПОСАД</a:t>
            </a:r>
          </a:p>
          <a:p>
            <a:pPr algn="ctr"/>
            <a:r>
              <a:rPr lang="ru-RU" dirty="0" smtClean="0"/>
              <a:t>2011 год.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000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420368" y="326136"/>
            <a:ext cx="6303264" cy="620572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000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250321"/>
            <a:ext cx="9144000" cy="635735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000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61632"/>
            <a:ext cx="9144000" cy="673473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5105400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Приходит в гости курочка Ряба с корзиной вареных яиц и просит детей превратить простые яйца в волшебные.</a:t>
            </a:r>
            <a:endParaRPr lang="ru-RU" sz="2000" dirty="0"/>
          </a:p>
        </p:txBody>
      </p:sp>
      <p:pic>
        <p:nvPicPr>
          <p:cNvPr id="4" name="Содержимое 3" descr="IMG_477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24000" y="457200"/>
            <a:ext cx="6034617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05400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Воспитатель рассказывает детям о том, как простое яичко превратить в волшебное и сделать из него оригинальные блюда.</a:t>
            </a:r>
            <a:endParaRPr lang="ru-RU" sz="2000" dirty="0"/>
          </a:p>
        </p:txBody>
      </p:sp>
      <p:pic>
        <p:nvPicPr>
          <p:cNvPr id="4" name="Содержимое 3" descr="IMG_478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371600" y="228600"/>
            <a:ext cx="6034617" cy="452596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000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33400" y="2057400"/>
            <a:ext cx="2533892" cy="1782763"/>
          </a:xfrm>
        </p:spPr>
      </p:pic>
      <p:pic>
        <p:nvPicPr>
          <p:cNvPr id="5" name="Рисунок 4" descr="IMG_000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429000" y="2133600"/>
            <a:ext cx="2514600" cy="1753158"/>
          </a:xfrm>
          <a:prstGeom prst="rect">
            <a:avLst/>
          </a:prstGeom>
        </p:spPr>
      </p:pic>
      <p:pic>
        <p:nvPicPr>
          <p:cNvPr id="6" name="Рисунок 5" descr="IMG_0007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400800" y="2209800"/>
            <a:ext cx="2428825" cy="1724556"/>
          </a:xfrm>
          <a:prstGeom prst="rect">
            <a:avLst/>
          </a:prstGeom>
        </p:spPr>
      </p:pic>
      <p:pic>
        <p:nvPicPr>
          <p:cNvPr id="7" name="Рисунок 6" descr="IMG_0008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524000" y="4267200"/>
            <a:ext cx="2590800" cy="1835950"/>
          </a:xfrm>
          <a:prstGeom prst="rect">
            <a:avLst/>
          </a:prstGeom>
        </p:spPr>
      </p:pic>
      <p:pic>
        <p:nvPicPr>
          <p:cNvPr id="8" name="Рисунок 7" descr="IMG_0009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876800" y="4267200"/>
            <a:ext cx="2667000" cy="18727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33600" y="457200"/>
            <a:ext cx="5867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Воспитатель демонстрирует технологические карты по приготовлению из яйца «кораблика»</a:t>
            </a:r>
            <a:endParaRPr lang="ru-RU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Воспитатель демонстрирует технологические карты по приготовлению из яйца</a:t>
            </a:r>
            <a:br>
              <a:rPr lang="ru-RU" sz="2400" dirty="0" smtClean="0"/>
            </a:br>
            <a:r>
              <a:rPr lang="ru-RU" sz="2400" dirty="0" smtClean="0"/>
              <a:t>«витаминного лукошка»</a:t>
            </a:r>
            <a:endParaRPr lang="ru-RU" sz="2400" dirty="0"/>
          </a:p>
        </p:txBody>
      </p:sp>
      <p:pic>
        <p:nvPicPr>
          <p:cNvPr id="4" name="Содержимое 3" descr="IMG_001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447800" y="1524000"/>
            <a:ext cx="2514600" cy="1742520"/>
          </a:xfrm>
        </p:spPr>
      </p:pic>
      <p:pic>
        <p:nvPicPr>
          <p:cNvPr id="5" name="Рисунок 4" descr="IMG_001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257800" y="1600200"/>
            <a:ext cx="2362200" cy="1659060"/>
          </a:xfrm>
          <a:prstGeom prst="rect">
            <a:avLst/>
          </a:prstGeom>
        </p:spPr>
      </p:pic>
      <p:pic>
        <p:nvPicPr>
          <p:cNvPr id="6" name="Рисунок 5" descr="IMG_001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295400" y="3962400"/>
            <a:ext cx="2514600" cy="1805597"/>
          </a:xfrm>
          <a:prstGeom prst="rect">
            <a:avLst/>
          </a:prstGeom>
        </p:spPr>
      </p:pic>
      <p:pic>
        <p:nvPicPr>
          <p:cNvPr id="7" name="Рисунок 6" descr="IMG_0013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181600" y="3962400"/>
            <a:ext cx="2438400" cy="17131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00200" y="33528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Режем лук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410200" y="3352800"/>
            <a:ext cx="216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Измельчаем желток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219200" y="58674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Солим лук и желток и заправляем все сметаной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257800" y="5943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Перемешиваем!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30480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Правила техники безопасности с острыми и режущими предметами.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IMG_000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524000"/>
            <a:ext cx="9144000" cy="519557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000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431036" y="117348"/>
            <a:ext cx="6281928" cy="662330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000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091084" y="0"/>
            <a:ext cx="496183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1470025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МОУ для детей дошкольного и младшего школьного </a:t>
            </a:r>
            <a:r>
              <a:rPr lang="ru-RU" sz="1400" dirty="0" err="1" smtClean="0">
                <a:solidFill>
                  <a:schemeClr val="accent6">
                    <a:lumMod val="75000"/>
                  </a:schemeClr>
                </a:solidFill>
              </a:rPr>
              <a:t>школьного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 возраста </a:t>
            </a:r>
            <a:b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«Начальная </a:t>
            </a:r>
            <a:r>
              <a:rPr lang="ru-RU" sz="1400" dirty="0" err="1" smtClean="0">
                <a:solidFill>
                  <a:schemeClr val="accent6">
                    <a:lumMod val="75000"/>
                  </a:schemeClr>
                </a:solidFill>
              </a:rPr>
              <a:t>школа-детский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 сад № 1» компенсирующего вида</a:t>
            </a:r>
            <a:endParaRPr lang="ru-RU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9200" y="2209800"/>
            <a:ext cx="6400800" cy="441960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Конспект-презентация по программе «Детям о правильном питании»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Тема: «Волшебное яичко»</a:t>
            </a:r>
          </a:p>
          <a:p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Подготовительная группа</a:t>
            </a:r>
          </a:p>
          <a:p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Подготовила и провела воспитатель 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Питеркина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 О.В.</a:t>
            </a:r>
          </a:p>
          <a:p>
            <a:endParaRPr lang="ru-RU" sz="18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sz="18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г. Сергиев Посад</a:t>
            </a:r>
          </a:p>
          <a:p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 2011 год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Показ воспитателем технологии приготовления «кораблика».</a:t>
            </a:r>
            <a:endParaRPr lang="ru-RU" dirty="0"/>
          </a:p>
        </p:txBody>
      </p:sp>
      <p:pic>
        <p:nvPicPr>
          <p:cNvPr id="4" name="Содержимое 3" descr="IMG_479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685800" y="1676400"/>
            <a:ext cx="3556000" cy="2667000"/>
          </a:xfrm>
        </p:spPr>
      </p:pic>
      <p:pic>
        <p:nvPicPr>
          <p:cNvPr id="5" name="Рисунок 4" descr="IMG_479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267200" y="2895600"/>
            <a:ext cx="4724400" cy="35433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Дети моют руки и приступают  к работе: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/>
              <a:t>РЕЖЕМ ЯЙЦА.</a:t>
            </a:r>
            <a:endParaRPr lang="ru-RU" dirty="0"/>
          </a:p>
        </p:txBody>
      </p:sp>
      <p:pic>
        <p:nvPicPr>
          <p:cNvPr id="5" name="Содержимое 4" descr="IMG_481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54691" y="1600200"/>
            <a:ext cx="5912909" cy="4434682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Делаем парус из сыра</a:t>
            </a:r>
            <a:endParaRPr lang="ru-RU" dirty="0"/>
          </a:p>
        </p:txBody>
      </p:sp>
      <p:pic>
        <p:nvPicPr>
          <p:cNvPr id="5" name="Содержимое 4" descr="IMG_481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Вставляем парус в яйцо</a:t>
            </a:r>
            <a:endParaRPr lang="ru-RU" dirty="0"/>
          </a:p>
        </p:txBody>
      </p:sp>
      <p:pic>
        <p:nvPicPr>
          <p:cNvPr id="4" name="Содержимое 3" descr="IMG_481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Вот какой кораблик получился!</a:t>
            </a:r>
            <a:endParaRPr lang="ru-RU" dirty="0"/>
          </a:p>
        </p:txBody>
      </p:sp>
      <p:pic>
        <p:nvPicPr>
          <p:cNvPr id="6" name="Содержимое 5" descr="IMG_481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Делаем витаминное лукошко</a:t>
            </a:r>
            <a:endParaRPr lang="ru-RU" dirty="0"/>
          </a:p>
        </p:txBody>
      </p:sp>
      <p:pic>
        <p:nvPicPr>
          <p:cNvPr id="4" name="Содержимое 3" descr="IMG_481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Смешиваем желток и зеленый лук</a:t>
            </a:r>
            <a:endParaRPr lang="ru-RU" dirty="0"/>
          </a:p>
        </p:txBody>
      </p:sp>
      <p:pic>
        <p:nvPicPr>
          <p:cNvPr id="4" name="Содержимое 3" descr="IMG_481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Вот что у нас получилось!</a:t>
            </a:r>
            <a:endParaRPr lang="ru-RU" dirty="0"/>
          </a:p>
        </p:txBody>
      </p:sp>
      <p:pic>
        <p:nvPicPr>
          <p:cNvPr id="4" name="Содержимое 3" descr="IMG_482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24000" y="1219200"/>
            <a:ext cx="6034617" cy="4525963"/>
          </a:xfrm>
        </p:spPr>
      </p:pic>
      <p:sp>
        <p:nvSpPr>
          <p:cNvPr id="5" name="TextBox 4"/>
          <p:cNvSpPr txBox="1"/>
          <p:nvPr/>
        </p:nvSpPr>
        <p:spPr>
          <a:xfrm>
            <a:off x="1524000" y="59436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Мы готовили, старались, накрывали стол для вас</a:t>
            </a:r>
          </a:p>
          <a:p>
            <a:pPr algn="ctr"/>
            <a:r>
              <a:rPr lang="ru-RU" dirty="0" smtClean="0"/>
              <a:t>И красивые поделки приготовили за раз!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Как на наши на столы приплыли чудо корабли.</a:t>
            </a:r>
            <a:br>
              <a:rPr lang="ru-RU" sz="2400" dirty="0" smtClean="0"/>
            </a:br>
            <a:r>
              <a:rPr lang="ru-RU" sz="2400" dirty="0" smtClean="0"/>
              <a:t>Корабли то не простые, а съедобные такие!</a:t>
            </a:r>
            <a:endParaRPr lang="ru-RU" sz="2400" dirty="0"/>
          </a:p>
        </p:txBody>
      </p:sp>
      <p:pic>
        <p:nvPicPr>
          <p:cNvPr id="4" name="Содержимое 3" descr="IMG_483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А сейчас порадуем гостей веселыми частушками!</a:t>
            </a:r>
            <a:endParaRPr lang="ru-RU" sz="3200" dirty="0"/>
          </a:p>
        </p:txBody>
      </p:sp>
      <p:pic>
        <p:nvPicPr>
          <p:cNvPr id="6" name="Содержимое 5" descr="IMG_483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Цели: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 smtClean="0"/>
              <a:t>Научить готовить оригинальные и вкусные блюда из яиц;</a:t>
            </a:r>
          </a:p>
          <a:p>
            <a:r>
              <a:rPr lang="ru-RU" sz="2400" dirty="0" smtClean="0"/>
              <a:t>Упражнять в работе с ножом;</a:t>
            </a:r>
          </a:p>
          <a:p>
            <a:r>
              <a:rPr lang="ru-RU" sz="2400" dirty="0" smtClean="0"/>
              <a:t>Закрепить технологию варки яиц;</a:t>
            </a:r>
          </a:p>
          <a:p>
            <a:r>
              <a:rPr lang="ru-RU" sz="2400" dirty="0" smtClean="0"/>
              <a:t>Развивать фантазию и творчество;</a:t>
            </a:r>
          </a:p>
          <a:p>
            <a:r>
              <a:rPr lang="ru-RU" sz="2400" dirty="0" smtClean="0"/>
              <a:t>Научить работать с схемами-алгоритмами;</a:t>
            </a:r>
          </a:p>
          <a:p>
            <a:r>
              <a:rPr lang="ru-RU" sz="2400" dirty="0" smtClean="0"/>
              <a:t>Развивать выразительность речи при пении частушек;</a:t>
            </a:r>
          </a:p>
          <a:p>
            <a:r>
              <a:rPr lang="ru-RU" sz="2400" dirty="0" smtClean="0"/>
              <a:t>Активизировать словарь детей, расширять словарный запас детей через использование в речи пословиц и поговорок.</a:t>
            </a:r>
            <a:endParaRPr lang="en-US" sz="2400" dirty="0" smtClean="0"/>
          </a:p>
          <a:p>
            <a:r>
              <a:rPr lang="ru-RU" sz="2400" dirty="0" smtClean="0"/>
              <a:t>Закрепление правил техники безопасности при приготовлении пищи.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ВЫВОД: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600" dirty="0" smtClean="0"/>
              <a:t>Представленное занятие было проведено мной с детьми подготовительной группы. Программное содержание занятия соответствует возрасту детей. С заданиями дети справились полностью, поставленные задачи были выполнены, цель достигнута.</a:t>
            </a:r>
          </a:p>
          <a:p>
            <a:r>
              <a:rPr lang="ru-RU" sz="1600" dirty="0" smtClean="0"/>
              <a:t>Продуктом для приготовления блюда было взято яйцо, т.к. оно легко режется и доступно для детей в процессе приготовления. Заинтересованность детей была в том, что  дети не только приготовили продукт, увидели  свой результат, но и  попробовали сами на вкус своё приготовленное блюдо и угостили гостей. Эмоциональный настрой и хорошее настроение достигалось сюрпризным моментом ( приход Курочки Рябы ) и  исполнением детьми  весёлых частушек.</a:t>
            </a:r>
          </a:p>
          <a:p>
            <a:pPr>
              <a:buNone/>
            </a:pPr>
            <a:endParaRPr lang="ru-RU" sz="1600" dirty="0" smtClean="0"/>
          </a:p>
          <a:p>
            <a:r>
              <a:rPr lang="ru-RU" sz="1600" b="1" dirty="0" smtClean="0"/>
              <a:t>Методические приёмы используемые на занятии:</a:t>
            </a:r>
          </a:p>
          <a:p>
            <a:pPr>
              <a:buAutoNum type="arabicPeriod"/>
            </a:pPr>
            <a:r>
              <a:rPr lang="ru-RU" sz="1600" dirty="0" smtClean="0"/>
              <a:t>Использование сказочного момента, сказочного героя Курочки Рябы.</a:t>
            </a:r>
          </a:p>
          <a:p>
            <a:pPr>
              <a:buAutoNum type="arabicPeriod"/>
            </a:pPr>
            <a:r>
              <a:rPr lang="ru-RU" sz="1600" dirty="0" smtClean="0"/>
              <a:t>Беседа с детьми ( рассказ, вопросы к детям)</a:t>
            </a:r>
          </a:p>
          <a:p>
            <a:pPr>
              <a:buAutoNum type="arabicPeriod"/>
            </a:pPr>
            <a:r>
              <a:rPr lang="ru-RU" sz="1600" dirty="0" smtClean="0"/>
              <a:t>Инструкции по выполнению заданий и техники безопасности.</a:t>
            </a:r>
          </a:p>
          <a:p>
            <a:pPr>
              <a:buAutoNum type="arabicPeriod"/>
            </a:pPr>
            <a:r>
              <a:rPr lang="ru-RU" sz="1600" dirty="0" smtClean="0"/>
              <a:t>Пересказ сказки « Курочка  Ряба»</a:t>
            </a:r>
          </a:p>
          <a:p>
            <a:pPr>
              <a:buAutoNum type="arabicPeriod"/>
            </a:pPr>
            <a:r>
              <a:rPr lang="ru-RU" sz="1600" dirty="0" smtClean="0"/>
              <a:t>Пословицы и поговорки</a:t>
            </a:r>
          </a:p>
          <a:p>
            <a:pPr>
              <a:buAutoNum type="arabicPeriod"/>
            </a:pPr>
            <a:r>
              <a:rPr lang="ru-RU" sz="1600" dirty="0" smtClean="0"/>
              <a:t>Частушки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flipH="1">
            <a:off x="413330" y="457200"/>
            <a:ext cx="850206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Методы обучения: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Наглядные (демонстрация технологических карт, показ приготовления блюд).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Практические( практическое выполнение заданий детьми по приготовлению блюд)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Словесные ( беседа, рассказ, объяснение, вопросы, инструкции по техники безопасности).</a:t>
            </a:r>
          </a:p>
          <a:p>
            <a:pPr marL="342900" indent="-342900"/>
            <a:endParaRPr lang="ru-RU" sz="1600" dirty="0" smtClean="0"/>
          </a:p>
          <a:p>
            <a:pPr marL="342900" indent="-342900"/>
            <a:r>
              <a:rPr lang="ru-RU" sz="1600" dirty="0" smtClean="0"/>
              <a:t>При использовании ИКТ в ДОУ  конспект – презентация может быть использован при обмене опытом с педагогами по программе « Детям о правильном питании».</a:t>
            </a:r>
          </a:p>
          <a:p>
            <a:pPr marL="342900" indent="-342900"/>
            <a:r>
              <a:rPr lang="ru-RU" sz="1600" dirty="0" smtClean="0"/>
              <a:t>Часть слайдов:  « технологические карты по варке яиц», « технологические карты по приготовлению блюда»,  карточки  « Правила безопасности с газовыми и электроплитами», карточки « Правила безопасности с острыми и режущими предметами» из этого конспекта  - презентации могут быть использованы в работе с детьми.</a:t>
            </a:r>
          </a:p>
          <a:p>
            <a:pPr marL="342900" indent="-342900"/>
            <a:r>
              <a:rPr lang="ru-RU" sz="1600" dirty="0" smtClean="0"/>
              <a:t>Перед тем , как приступить к работе, с детьми вспомнить правила техники безопасности работы с острыми и режущими предметами  (ножом, вилкой, ножницами) ; правила техники безопасности с газовыми плитами.</a:t>
            </a:r>
          </a:p>
          <a:p>
            <a:pPr marL="342900" indent="-342900"/>
            <a:r>
              <a:rPr lang="ru-RU" sz="1600" dirty="0" smtClean="0"/>
              <a:t>Обратить внимание детей на то, что яйцо сварить просто, но делать это надо вместе с взрослыми, т.к. опасно пользоваться самостоятельно газовой плитой. Можно обжечься кипящей водой.</a:t>
            </a:r>
          </a:p>
          <a:p>
            <a:pPr marL="342900" indent="-342900"/>
            <a:endParaRPr lang="ru-RU" sz="1600" dirty="0" smtClean="0"/>
          </a:p>
          <a:p>
            <a:pPr marL="342900" indent="-342900"/>
            <a:r>
              <a:rPr lang="ru-RU" sz="1600" dirty="0" smtClean="0"/>
              <a:t>Литература</a:t>
            </a:r>
          </a:p>
          <a:p>
            <a:pPr marL="342900" indent="-342900"/>
            <a:r>
              <a:rPr lang="ru-RU" sz="1600" dirty="0" smtClean="0"/>
              <a:t>Ю.Л. Климович Учимся правильно питаться. Конспекты «Детям о правильном питании».</a:t>
            </a:r>
          </a:p>
          <a:p>
            <a:pPr marL="342900" indent="-342900"/>
            <a:r>
              <a:rPr lang="ru-RU" sz="1600" dirty="0" smtClean="0"/>
              <a:t>Иллюстрации Е. </a:t>
            </a:r>
            <a:r>
              <a:rPr lang="ru-RU" sz="1600" dirty="0" err="1" smtClean="0"/>
              <a:t>Кочетова</a:t>
            </a:r>
            <a:r>
              <a:rPr lang="ru-RU" sz="1600" dirty="0" smtClean="0"/>
              <a:t> дидактические карточки для ознакомления с окружающим миром «Безопасность в доме».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Продукты: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Яйца вареные (по одному на ребенка)</a:t>
            </a:r>
          </a:p>
          <a:p>
            <a:r>
              <a:rPr lang="ru-RU" dirty="0" smtClean="0"/>
              <a:t>Сыр</a:t>
            </a:r>
          </a:p>
          <a:p>
            <a:r>
              <a:rPr lang="ru-RU" dirty="0" smtClean="0"/>
              <a:t>Зеленый лук</a:t>
            </a:r>
          </a:p>
          <a:p>
            <a:r>
              <a:rPr lang="ru-RU" dirty="0" smtClean="0"/>
              <a:t>Сметана</a:t>
            </a:r>
          </a:p>
          <a:p>
            <a:r>
              <a:rPr lang="ru-RU" dirty="0" smtClean="0"/>
              <a:t>Сырое яйцо (1 </a:t>
            </a:r>
            <a:r>
              <a:rPr lang="ru-RU" dirty="0" err="1" smtClean="0"/>
              <a:t>шт</a:t>
            </a:r>
            <a:r>
              <a:rPr lang="ru-RU" dirty="0" smtClean="0"/>
              <a:t>)</a:t>
            </a:r>
          </a:p>
          <a:p>
            <a:r>
              <a:rPr lang="ru-RU" dirty="0" smtClean="0"/>
              <a:t>Соль 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Оборудование: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Ножи</a:t>
            </a:r>
          </a:p>
          <a:p>
            <a:r>
              <a:rPr lang="ru-RU" dirty="0" smtClean="0"/>
              <a:t>Разделочные доски</a:t>
            </a:r>
          </a:p>
          <a:p>
            <a:r>
              <a:rPr lang="ru-RU" dirty="0" smtClean="0"/>
              <a:t>Фартуки</a:t>
            </a:r>
          </a:p>
          <a:p>
            <a:r>
              <a:rPr lang="ru-RU" dirty="0" smtClean="0"/>
              <a:t>Шапочки</a:t>
            </a:r>
          </a:p>
          <a:p>
            <a:r>
              <a:rPr lang="ru-RU" dirty="0" smtClean="0"/>
              <a:t>Зубочистки</a:t>
            </a:r>
          </a:p>
          <a:p>
            <a:r>
              <a:rPr lang="ru-RU" dirty="0" smtClean="0"/>
              <a:t>Ножницы</a:t>
            </a:r>
          </a:p>
          <a:p>
            <a:r>
              <a:rPr lang="ru-RU" dirty="0" smtClean="0"/>
              <a:t>Скатерти</a:t>
            </a:r>
          </a:p>
          <a:p>
            <a:r>
              <a:rPr lang="ru-RU" dirty="0" smtClean="0"/>
              <a:t>Посуда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Ход занятия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Воспитатель с детьми повторяет пословицы о гостеприимстве для гостей на занятии;</a:t>
            </a:r>
          </a:p>
          <a:p>
            <a:r>
              <a:rPr lang="ru-RU" sz="2800" dirty="0" smtClean="0"/>
              <a:t>Дети вспоминают и обсуждают с воспитателем сказку « Курочка Ряба»;</a:t>
            </a:r>
          </a:p>
          <a:p>
            <a:r>
              <a:rPr lang="ru-RU" sz="2800" dirty="0" smtClean="0"/>
              <a:t>Беседа с детьми о яйце. Рассказ и  показ воспитателем, как отличить варёное яйцо от сырого.</a:t>
            </a:r>
          </a:p>
          <a:p>
            <a:r>
              <a:rPr lang="ru-RU" sz="2800" dirty="0" smtClean="0"/>
              <a:t>Воспитатель рассказывает детям о технологии варки яиц по специальным карточкам (см. ниже)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000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219200" y="228600"/>
            <a:ext cx="2684465" cy="1905000"/>
          </a:xfrm>
        </p:spPr>
      </p:pic>
      <p:pic>
        <p:nvPicPr>
          <p:cNvPr id="5" name="Рисунок 4" descr="IMG_000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24400" y="228600"/>
            <a:ext cx="2667000" cy="1940226"/>
          </a:xfrm>
          <a:prstGeom prst="rect">
            <a:avLst/>
          </a:prstGeom>
        </p:spPr>
      </p:pic>
      <p:pic>
        <p:nvPicPr>
          <p:cNvPr id="6" name="Рисунок 5" descr="IMG_000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295400" y="2971800"/>
            <a:ext cx="2716243" cy="18960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9200" y="22098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Налить холодную воду в кастрюлю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724400" y="2209800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Вымыть яйца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371600" y="5029200"/>
            <a:ext cx="2590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Положить яйца в кастрюлю, насыпать соль и поставить на огонь</a:t>
            </a:r>
            <a:endParaRPr lang="ru-RU" sz="1400" dirty="0"/>
          </a:p>
        </p:txBody>
      </p:sp>
      <p:pic>
        <p:nvPicPr>
          <p:cNvPr id="10" name="Рисунок 9" descr="IMG_0004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648200" y="2971800"/>
            <a:ext cx="2743200" cy="196876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24400" y="50292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После варки залить яйца холодной водой</a:t>
            </a:r>
            <a:endParaRPr lang="ru-RU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477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057400" y="533400"/>
            <a:ext cx="5150909" cy="3863182"/>
          </a:xfrm>
        </p:spPr>
      </p:pic>
      <p:sp>
        <p:nvSpPr>
          <p:cNvPr id="5" name="TextBox 4"/>
          <p:cNvSpPr txBox="1"/>
          <p:nvPr/>
        </p:nvSpPr>
        <p:spPr>
          <a:xfrm>
            <a:off x="457200" y="4495800"/>
            <a:ext cx="7772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Воспитатель обращает внимание детей на секреты варки яиц:</a:t>
            </a:r>
          </a:p>
          <a:p>
            <a:r>
              <a:rPr lang="ru-RU" dirty="0" smtClean="0"/>
              <a:t>1 секрет: чтобы яйцо при варке не растрескалось, воду нужно сильно посолить;</a:t>
            </a:r>
          </a:p>
          <a:p>
            <a:r>
              <a:rPr lang="ru-RU" dirty="0" smtClean="0"/>
              <a:t>2 секрет: чтобы яйцо хорошо очистилось, нужно после варки поместить его в холодную воду.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228600"/>
            <a:ext cx="7086600" cy="9541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Правила техники безопасности с газовыми и электроплитами.</a:t>
            </a:r>
          </a:p>
        </p:txBody>
      </p:sp>
      <p:pic>
        <p:nvPicPr>
          <p:cNvPr id="5" name="Рисунок 4" descr="IMG_00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66800" y="1143000"/>
            <a:ext cx="6781800" cy="5715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819</Words>
  <Application>Microsoft Office PowerPoint</Application>
  <PresentationFormat>Экран (4:3)</PresentationFormat>
  <Paragraphs>115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Office Theme</vt:lpstr>
      <vt:lpstr>Слайд 1</vt:lpstr>
      <vt:lpstr>МОУ для детей дошкольного и младшего школьного школьного возраста  «Начальная школа-детский сад № 1» компенсирующего вида</vt:lpstr>
      <vt:lpstr>Цели:</vt:lpstr>
      <vt:lpstr>Продукты:</vt:lpstr>
      <vt:lpstr>Оборудование:</vt:lpstr>
      <vt:lpstr>Ход занятия</vt:lpstr>
      <vt:lpstr>Слайд 7</vt:lpstr>
      <vt:lpstr>Слайд 8</vt:lpstr>
      <vt:lpstr>Слайд 9</vt:lpstr>
      <vt:lpstr>Слайд 10</vt:lpstr>
      <vt:lpstr>Слайд 11</vt:lpstr>
      <vt:lpstr>Слайд 12</vt:lpstr>
      <vt:lpstr>Приходит в гости курочка Ряба с корзиной вареных яиц и просит детей превратить простые яйца в волшебные.</vt:lpstr>
      <vt:lpstr>Воспитатель рассказывает детям о том, как простое яичко превратить в волшебное и сделать из него оригинальные блюда.</vt:lpstr>
      <vt:lpstr>Слайд 15</vt:lpstr>
      <vt:lpstr>Воспитатель демонстрирует технологические карты по приготовлению из яйца «витаминного лукошка»</vt:lpstr>
      <vt:lpstr>Слайд 17</vt:lpstr>
      <vt:lpstr>Слайд 18</vt:lpstr>
      <vt:lpstr>Слайд 19</vt:lpstr>
      <vt:lpstr>Показ воспитателем технологии приготовления «кораблика».</vt:lpstr>
      <vt:lpstr>Дети моют руки и приступают  к работе: РЕЖЕМ ЯЙЦА.</vt:lpstr>
      <vt:lpstr>Делаем парус из сыра</vt:lpstr>
      <vt:lpstr>Вставляем парус в яйцо</vt:lpstr>
      <vt:lpstr>Вот какой кораблик получился!</vt:lpstr>
      <vt:lpstr>Делаем витаминное лукошко</vt:lpstr>
      <vt:lpstr>Смешиваем желток и зеленый лук</vt:lpstr>
      <vt:lpstr>Вот что у нас получилось!</vt:lpstr>
      <vt:lpstr>Как на наши на столы приплыли чудо корабли. Корабли то не простые, а съедобные такие!</vt:lpstr>
      <vt:lpstr>А сейчас порадуем гостей веселыми частушками!</vt:lpstr>
      <vt:lpstr>ВЫВОД: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МОУ для детей дошкольного и младшего школьного школьного возраста  «Начальная школа-детский сад № 1» компенсирующего вида</dc:title>
  <cp:lastModifiedBy>Admin</cp:lastModifiedBy>
  <cp:revision>27</cp:revision>
  <dcterms:modified xsi:type="dcterms:W3CDTF">2012-11-29T17:30:08Z</dcterms:modified>
</cp:coreProperties>
</file>