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99FF"/>
    <a:srgbClr val="CC0099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9EF73-36C1-4183-820A-36BB7A8D396D}" type="doc">
      <dgm:prSet loTypeId="urn:microsoft.com/office/officeart/2005/8/layout/radial5" loCatId="relationship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ADF46483-C621-4F2C-8618-59E1B7C24C90}">
      <dgm:prSet phldrT="[Текст]" custT="1"/>
      <dgm:spPr/>
      <dgm:t>
        <a:bodyPr/>
        <a:lstStyle/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Заключительный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этап</a:t>
          </a:r>
        </a:p>
      </dgm:t>
    </dgm:pt>
    <dgm:pt modelId="{D888C60D-4158-49C6-83FA-8E57DD53BA13}" type="parTrans" cxnId="{0412C9D7-B9E1-4108-B43D-F78C8E88CE64}">
      <dgm:prSet/>
      <dgm:spPr/>
      <dgm:t>
        <a:bodyPr/>
        <a:lstStyle/>
        <a:p>
          <a:endParaRPr lang="ru-RU"/>
        </a:p>
      </dgm:t>
    </dgm:pt>
    <dgm:pt modelId="{C8557557-3311-4955-ACBC-1B851EE3B360}" type="sibTrans" cxnId="{0412C9D7-B9E1-4108-B43D-F78C8E88CE64}">
      <dgm:prSet/>
      <dgm:spPr/>
      <dgm:t>
        <a:bodyPr/>
        <a:lstStyle/>
        <a:p>
          <a:endParaRPr lang="ru-RU"/>
        </a:p>
      </dgm:t>
    </dgm:pt>
    <dgm:pt modelId="{7F1428CA-6DF5-452D-A8D9-3C3E1D1BADCF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Оформление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музыкального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зала</a:t>
          </a:r>
        </a:p>
      </dgm:t>
    </dgm:pt>
    <dgm:pt modelId="{8897A10E-0B03-4E15-B2E9-1219784E9868}" type="parTrans" cxnId="{29C3B0F3-EA0A-4C3B-A816-CC30912BE625}">
      <dgm:prSet/>
      <dgm:spPr/>
      <dgm:t>
        <a:bodyPr/>
        <a:lstStyle/>
        <a:p>
          <a:endParaRPr lang="ru-RU"/>
        </a:p>
      </dgm:t>
    </dgm:pt>
    <dgm:pt modelId="{2485E88D-A649-47BD-9C39-A8655C34C14E}" type="sibTrans" cxnId="{29C3B0F3-EA0A-4C3B-A816-CC30912BE625}">
      <dgm:prSet/>
      <dgm:spPr/>
      <dgm:t>
        <a:bodyPr/>
        <a:lstStyle/>
        <a:p>
          <a:endParaRPr lang="ru-RU"/>
        </a:p>
      </dgm:t>
    </dgm:pt>
    <dgm:pt modelId="{E066A5F0-3ED5-4F1E-9EE8-82239BB2E83B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Новогоднее</a:t>
          </a:r>
        </a:p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представление для детей детского сада</a:t>
          </a:r>
        </a:p>
      </dgm:t>
    </dgm:pt>
    <dgm:pt modelId="{7A7856C7-D892-44C1-8234-B88528201AE6}" type="parTrans" cxnId="{9FF19313-2AE5-48AE-ACBC-4BA7254366ED}">
      <dgm:prSet/>
      <dgm:spPr/>
      <dgm:t>
        <a:bodyPr/>
        <a:lstStyle/>
        <a:p>
          <a:endParaRPr lang="ru-RU"/>
        </a:p>
      </dgm:t>
    </dgm:pt>
    <dgm:pt modelId="{356FAAC9-7704-4B0F-9238-C3B4F61B76B0}" type="sibTrans" cxnId="{9FF19313-2AE5-48AE-ACBC-4BA7254366ED}">
      <dgm:prSet/>
      <dgm:spPr/>
      <dgm:t>
        <a:bodyPr/>
        <a:lstStyle/>
        <a:p>
          <a:endParaRPr lang="ru-RU"/>
        </a:p>
      </dgm:t>
    </dgm:pt>
    <dgm:pt modelId="{61B151B0-9857-4547-8040-144DD1926B74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Представление сказки  для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детей приюта 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сирот</a:t>
          </a:r>
        </a:p>
      </dgm:t>
    </dgm:pt>
    <dgm:pt modelId="{6A113A95-ED44-43BD-8B4C-9EBCD4FFE154}" type="parTrans" cxnId="{8256FFF0-F14E-4D5F-93F9-4FF404BED7C3}">
      <dgm:prSet/>
      <dgm:spPr/>
      <dgm:t>
        <a:bodyPr/>
        <a:lstStyle/>
        <a:p>
          <a:endParaRPr lang="ru-RU"/>
        </a:p>
      </dgm:t>
    </dgm:pt>
    <dgm:pt modelId="{31A2122E-D77E-4A53-A84A-40BAB81F478A}" type="sibTrans" cxnId="{8256FFF0-F14E-4D5F-93F9-4FF404BED7C3}">
      <dgm:prSet/>
      <dgm:spPr/>
      <dgm:t>
        <a:bodyPr/>
        <a:lstStyle/>
        <a:p>
          <a:endParaRPr lang="ru-RU"/>
        </a:p>
      </dgm:t>
    </dgm:pt>
    <dgm:pt modelId="{BA70885C-2255-4A4A-A26C-0E1B973BE10E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Изготовление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ледянных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кубиков для Кая</a:t>
          </a:r>
        </a:p>
      </dgm:t>
    </dgm:pt>
    <dgm:pt modelId="{D5627C22-E635-4D7E-ACED-9C2AD8E750AA}" type="parTrans" cxnId="{227E005D-03E3-4BE7-90D5-3E88DD2BCD3B}">
      <dgm:prSet/>
      <dgm:spPr/>
      <dgm:t>
        <a:bodyPr/>
        <a:lstStyle/>
        <a:p>
          <a:endParaRPr lang="ru-RU"/>
        </a:p>
      </dgm:t>
    </dgm:pt>
    <dgm:pt modelId="{A9D1658A-C873-445D-9B12-F7F1AD3E7DF8}" type="sibTrans" cxnId="{227E005D-03E3-4BE7-90D5-3E88DD2BCD3B}">
      <dgm:prSet/>
      <dgm:spPr/>
      <dgm:t>
        <a:bodyPr/>
        <a:lstStyle/>
        <a:p>
          <a:endParaRPr lang="ru-RU"/>
        </a:p>
      </dgm:t>
    </dgm:pt>
    <dgm:pt modelId="{CF65AC85-C9AF-4891-A207-CD1D5620E0ED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Представление сказки для детей малокомплектного сада</a:t>
          </a:r>
        </a:p>
      </dgm:t>
    </dgm:pt>
    <dgm:pt modelId="{2A0386E3-FDC2-4D63-9C42-4DDD1B75F865}" type="parTrans" cxnId="{D5250796-7861-4E7D-8CAA-E941A2994A28}">
      <dgm:prSet/>
      <dgm:spPr/>
      <dgm:t>
        <a:bodyPr/>
        <a:lstStyle/>
        <a:p>
          <a:endParaRPr lang="ru-RU"/>
        </a:p>
      </dgm:t>
    </dgm:pt>
    <dgm:pt modelId="{30A0163C-F798-454E-B88B-69DF441EA50F}" type="sibTrans" cxnId="{D5250796-7861-4E7D-8CAA-E941A2994A28}">
      <dgm:prSet/>
      <dgm:spPr/>
      <dgm:t>
        <a:bodyPr/>
        <a:lstStyle/>
        <a:p>
          <a:endParaRPr lang="ru-RU"/>
        </a:p>
      </dgm:t>
    </dgm:pt>
    <dgm:pt modelId="{F5ED93E9-060A-460F-8F98-A949E0A66566}">
      <dgm:prSet/>
      <dgm:spPr/>
      <dgm:t>
        <a:bodyPr/>
        <a:lstStyle/>
        <a:p>
          <a:endParaRPr lang="ru-RU"/>
        </a:p>
      </dgm:t>
    </dgm:pt>
    <dgm:pt modelId="{33816F77-5FE7-4403-9CDD-D166BAA6EBA5}" type="parTrans" cxnId="{EA34C104-3BD1-43BA-92AB-2C1D2E420B05}">
      <dgm:prSet/>
      <dgm:spPr/>
      <dgm:t>
        <a:bodyPr/>
        <a:lstStyle/>
        <a:p>
          <a:endParaRPr lang="ru-RU"/>
        </a:p>
      </dgm:t>
    </dgm:pt>
    <dgm:pt modelId="{F69D52BD-7F07-4CE0-A5AC-23C99A6EC430}" type="sibTrans" cxnId="{EA34C104-3BD1-43BA-92AB-2C1D2E420B05}">
      <dgm:prSet/>
      <dgm:spPr/>
      <dgm:t>
        <a:bodyPr/>
        <a:lstStyle/>
        <a:p>
          <a:endParaRPr lang="ru-RU"/>
        </a:p>
      </dgm:t>
    </dgm:pt>
    <dgm:pt modelId="{A87058C3-F3BD-4B9F-8207-0129136AF013}" type="pres">
      <dgm:prSet presAssocID="{D3E9EF73-36C1-4183-820A-36BB7A8D39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F4EA18-2119-40A9-90AD-F7BDCB1BD517}" type="pres">
      <dgm:prSet presAssocID="{ADF46483-C621-4F2C-8618-59E1B7C24C90}" presName="centerShape" presStyleLbl="node0" presStyleIdx="0" presStyleCnt="1" custScaleX="133100" custScaleY="133100" custLinFactNeighborX="1271" custLinFactNeighborY="2163"/>
      <dgm:spPr/>
      <dgm:t>
        <a:bodyPr/>
        <a:lstStyle/>
        <a:p>
          <a:endParaRPr lang="ru-RU"/>
        </a:p>
      </dgm:t>
    </dgm:pt>
    <dgm:pt modelId="{6C81C15D-602F-46D7-9C3B-21F9395D748F}" type="pres">
      <dgm:prSet presAssocID="{8897A10E-0B03-4E15-B2E9-1219784E9868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BFBC4BB-7990-4F2F-9C7A-6A566336201A}" type="pres">
      <dgm:prSet presAssocID="{8897A10E-0B03-4E15-B2E9-1219784E986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E9B5EAC-3C3D-42FB-A18C-8E2915F3211D}" type="pres">
      <dgm:prSet presAssocID="{7F1428CA-6DF5-452D-A8D9-3C3E1D1BADCF}" presName="node" presStyleLbl="node1" presStyleIdx="0" presStyleCnt="5" custScaleX="133100" custScaleY="133100" custRadScaleRad="105576" custRadScaleInc="2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7529D-8618-4B09-BAF9-B7B2FF866D46}" type="pres">
      <dgm:prSet presAssocID="{7A7856C7-D892-44C1-8234-B88528201AE6}" presName="parTrans" presStyleLbl="sibTrans2D1" presStyleIdx="1" presStyleCnt="5"/>
      <dgm:spPr/>
      <dgm:t>
        <a:bodyPr/>
        <a:lstStyle/>
        <a:p>
          <a:endParaRPr lang="ru-RU"/>
        </a:p>
      </dgm:t>
    </dgm:pt>
    <dgm:pt modelId="{49411121-162E-4115-859C-424666D55321}" type="pres">
      <dgm:prSet presAssocID="{7A7856C7-D892-44C1-8234-B88528201AE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F9B077F-D3AB-4EA9-A505-8EE135E8C70D}" type="pres">
      <dgm:prSet presAssocID="{E066A5F0-3ED5-4F1E-9EE8-82239BB2E83B}" presName="node" presStyleLbl="node1" presStyleIdx="1" presStyleCnt="5" custScaleX="133100" custScaleY="133100" custRadScaleRad="112698" custRadScaleInc="-12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2ACB3-2502-4B75-953E-BC6141953987}" type="pres">
      <dgm:prSet presAssocID="{2A0386E3-FDC2-4D63-9C42-4DDD1B75F865}" presName="parTrans" presStyleLbl="sibTrans2D1" presStyleIdx="2" presStyleCnt="5"/>
      <dgm:spPr/>
      <dgm:t>
        <a:bodyPr/>
        <a:lstStyle/>
        <a:p>
          <a:endParaRPr lang="ru-RU"/>
        </a:p>
      </dgm:t>
    </dgm:pt>
    <dgm:pt modelId="{847A9809-F06A-400F-A895-F625664556A3}" type="pres">
      <dgm:prSet presAssocID="{2A0386E3-FDC2-4D63-9C42-4DDD1B75F86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2E02E43-5121-481A-9671-1B371B44BE7C}" type="pres">
      <dgm:prSet presAssocID="{CF65AC85-C9AF-4891-A207-CD1D5620E0ED}" presName="node" presStyleLbl="node1" presStyleIdx="2" presStyleCnt="5" custScaleX="133100" custScaleY="133100" custRadScaleRad="111996" custRadScaleInc="-29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F5D7F-C148-4FD5-B5AD-BA1E7886F20B}" type="pres">
      <dgm:prSet presAssocID="{D5627C22-E635-4D7E-ACED-9C2AD8E750AA}" presName="parTrans" presStyleLbl="sibTrans2D1" presStyleIdx="3" presStyleCnt="5"/>
      <dgm:spPr/>
      <dgm:t>
        <a:bodyPr/>
        <a:lstStyle/>
        <a:p>
          <a:endParaRPr lang="ru-RU"/>
        </a:p>
      </dgm:t>
    </dgm:pt>
    <dgm:pt modelId="{26100361-F80A-48DF-B678-77AC72883413}" type="pres">
      <dgm:prSet presAssocID="{D5627C22-E635-4D7E-ACED-9C2AD8E750A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B1F0C7A-C5A7-4D26-9BE7-1CF88D9D8BFE}" type="pres">
      <dgm:prSet presAssocID="{BA70885C-2255-4A4A-A26C-0E1B973BE10E}" presName="node" presStyleLbl="node1" presStyleIdx="3" presStyleCnt="5" custScaleX="133100" custScaleY="133100" custRadScaleRad="111398" custRadScaleInc="35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5BB3F-3147-4FDF-B828-ECC7ECC89529}" type="pres">
      <dgm:prSet presAssocID="{6A113A95-ED44-43BD-8B4C-9EBCD4FFE154}" presName="parTrans" presStyleLbl="sibTrans2D1" presStyleIdx="4" presStyleCnt="5"/>
      <dgm:spPr/>
      <dgm:t>
        <a:bodyPr/>
        <a:lstStyle/>
        <a:p>
          <a:endParaRPr lang="ru-RU"/>
        </a:p>
      </dgm:t>
    </dgm:pt>
    <dgm:pt modelId="{F9878D80-4F4A-48A9-8064-2A505833CB9A}" type="pres">
      <dgm:prSet presAssocID="{6A113A95-ED44-43BD-8B4C-9EBCD4FFE154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F7CFC1C6-112E-4D87-B8A9-761D653CDF46}" type="pres">
      <dgm:prSet presAssocID="{61B151B0-9857-4547-8040-144DD1926B74}" presName="node" presStyleLbl="node1" presStyleIdx="4" presStyleCnt="5" custScaleX="133100" custScaleY="133100" custRadScaleRad="108702" custRadScaleInc="14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5E66BD-407A-4FF4-88D4-3A8AEFDC4DE2}" type="presOf" srcId="{BA70885C-2255-4A4A-A26C-0E1B973BE10E}" destId="{5B1F0C7A-C5A7-4D26-9BE7-1CF88D9D8BFE}" srcOrd="0" destOrd="0" presId="urn:microsoft.com/office/officeart/2005/8/layout/radial5"/>
    <dgm:cxn modelId="{2C42AFB0-6BE7-41EC-A55E-133372F2367E}" type="presOf" srcId="{6A113A95-ED44-43BD-8B4C-9EBCD4FFE154}" destId="{7CE5BB3F-3147-4FDF-B828-ECC7ECC89529}" srcOrd="0" destOrd="0" presId="urn:microsoft.com/office/officeart/2005/8/layout/radial5"/>
    <dgm:cxn modelId="{5B27638B-4490-45A7-9F7E-FA30B291B6BB}" type="presOf" srcId="{7A7856C7-D892-44C1-8234-B88528201AE6}" destId="{49411121-162E-4115-859C-424666D55321}" srcOrd="1" destOrd="0" presId="urn:microsoft.com/office/officeart/2005/8/layout/radial5"/>
    <dgm:cxn modelId="{9FF19313-2AE5-48AE-ACBC-4BA7254366ED}" srcId="{ADF46483-C621-4F2C-8618-59E1B7C24C90}" destId="{E066A5F0-3ED5-4F1E-9EE8-82239BB2E83B}" srcOrd="1" destOrd="0" parTransId="{7A7856C7-D892-44C1-8234-B88528201AE6}" sibTransId="{356FAAC9-7704-4B0F-9238-C3B4F61B76B0}"/>
    <dgm:cxn modelId="{6E3C1C55-7D1F-46EB-9CB9-2993A98C1BC3}" type="presOf" srcId="{8897A10E-0B03-4E15-B2E9-1219784E9868}" destId="{6C81C15D-602F-46D7-9C3B-21F9395D748F}" srcOrd="0" destOrd="0" presId="urn:microsoft.com/office/officeart/2005/8/layout/radial5"/>
    <dgm:cxn modelId="{EA34C104-3BD1-43BA-92AB-2C1D2E420B05}" srcId="{D3E9EF73-36C1-4183-820A-36BB7A8D396D}" destId="{F5ED93E9-060A-460F-8F98-A949E0A66566}" srcOrd="1" destOrd="0" parTransId="{33816F77-5FE7-4403-9CDD-D166BAA6EBA5}" sibTransId="{F69D52BD-7F07-4CE0-A5AC-23C99A6EC430}"/>
    <dgm:cxn modelId="{50DBB803-288C-4120-B2A1-F908467E91B3}" type="presOf" srcId="{61B151B0-9857-4547-8040-144DD1926B74}" destId="{F7CFC1C6-112E-4D87-B8A9-761D653CDF46}" srcOrd="0" destOrd="0" presId="urn:microsoft.com/office/officeart/2005/8/layout/radial5"/>
    <dgm:cxn modelId="{64AD77B4-7F79-4913-8DB1-C0AC19E7AF54}" type="presOf" srcId="{6A113A95-ED44-43BD-8B4C-9EBCD4FFE154}" destId="{F9878D80-4F4A-48A9-8064-2A505833CB9A}" srcOrd="1" destOrd="0" presId="urn:microsoft.com/office/officeart/2005/8/layout/radial5"/>
    <dgm:cxn modelId="{2FA6BE9D-3635-47E3-84BB-D32373918534}" type="presOf" srcId="{E066A5F0-3ED5-4F1E-9EE8-82239BB2E83B}" destId="{FF9B077F-D3AB-4EA9-A505-8EE135E8C70D}" srcOrd="0" destOrd="0" presId="urn:microsoft.com/office/officeart/2005/8/layout/radial5"/>
    <dgm:cxn modelId="{9EF1A427-BECD-42FF-B838-B2D42A6DB523}" type="presOf" srcId="{D5627C22-E635-4D7E-ACED-9C2AD8E750AA}" destId="{299F5D7F-C148-4FD5-B5AD-BA1E7886F20B}" srcOrd="0" destOrd="0" presId="urn:microsoft.com/office/officeart/2005/8/layout/radial5"/>
    <dgm:cxn modelId="{C7BE7880-F5DE-46CD-AF2C-8A5A9747B19B}" type="presOf" srcId="{7A7856C7-D892-44C1-8234-B88528201AE6}" destId="{9747529D-8618-4B09-BAF9-B7B2FF866D46}" srcOrd="0" destOrd="0" presId="urn:microsoft.com/office/officeart/2005/8/layout/radial5"/>
    <dgm:cxn modelId="{29C3B0F3-EA0A-4C3B-A816-CC30912BE625}" srcId="{ADF46483-C621-4F2C-8618-59E1B7C24C90}" destId="{7F1428CA-6DF5-452D-A8D9-3C3E1D1BADCF}" srcOrd="0" destOrd="0" parTransId="{8897A10E-0B03-4E15-B2E9-1219784E9868}" sibTransId="{2485E88D-A649-47BD-9C39-A8655C34C14E}"/>
    <dgm:cxn modelId="{8DC9D816-1F7D-481A-8752-B7412526A37A}" type="presOf" srcId="{D5627C22-E635-4D7E-ACED-9C2AD8E750AA}" destId="{26100361-F80A-48DF-B678-77AC72883413}" srcOrd="1" destOrd="0" presId="urn:microsoft.com/office/officeart/2005/8/layout/radial5"/>
    <dgm:cxn modelId="{8256FFF0-F14E-4D5F-93F9-4FF404BED7C3}" srcId="{ADF46483-C621-4F2C-8618-59E1B7C24C90}" destId="{61B151B0-9857-4547-8040-144DD1926B74}" srcOrd="4" destOrd="0" parTransId="{6A113A95-ED44-43BD-8B4C-9EBCD4FFE154}" sibTransId="{31A2122E-D77E-4A53-A84A-40BAB81F478A}"/>
    <dgm:cxn modelId="{577BE2B8-012F-41CF-87C5-2778E66327D8}" type="presOf" srcId="{ADF46483-C621-4F2C-8618-59E1B7C24C90}" destId="{F4F4EA18-2119-40A9-90AD-F7BDCB1BD517}" srcOrd="0" destOrd="0" presId="urn:microsoft.com/office/officeart/2005/8/layout/radial5"/>
    <dgm:cxn modelId="{7376EECC-D1C6-42A8-BDDB-86170D640661}" type="presOf" srcId="{7F1428CA-6DF5-452D-A8D9-3C3E1D1BADCF}" destId="{BE9B5EAC-3C3D-42FB-A18C-8E2915F3211D}" srcOrd="0" destOrd="0" presId="urn:microsoft.com/office/officeart/2005/8/layout/radial5"/>
    <dgm:cxn modelId="{0412C9D7-B9E1-4108-B43D-F78C8E88CE64}" srcId="{D3E9EF73-36C1-4183-820A-36BB7A8D396D}" destId="{ADF46483-C621-4F2C-8618-59E1B7C24C90}" srcOrd="0" destOrd="0" parTransId="{D888C60D-4158-49C6-83FA-8E57DD53BA13}" sibTransId="{C8557557-3311-4955-ACBC-1B851EE3B360}"/>
    <dgm:cxn modelId="{D5250796-7861-4E7D-8CAA-E941A2994A28}" srcId="{ADF46483-C621-4F2C-8618-59E1B7C24C90}" destId="{CF65AC85-C9AF-4891-A207-CD1D5620E0ED}" srcOrd="2" destOrd="0" parTransId="{2A0386E3-FDC2-4D63-9C42-4DDD1B75F865}" sibTransId="{30A0163C-F798-454E-B88B-69DF441EA50F}"/>
    <dgm:cxn modelId="{F11048A8-3FB0-4CFC-B56B-5F869DE66672}" type="presOf" srcId="{D3E9EF73-36C1-4183-820A-36BB7A8D396D}" destId="{A87058C3-F3BD-4B9F-8207-0129136AF013}" srcOrd="0" destOrd="0" presId="urn:microsoft.com/office/officeart/2005/8/layout/radial5"/>
    <dgm:cxn modelId="{CF6E580A-6C83-4FBF-A8E9-C81E3633D698}" type="presOf" srcId="{CF65AC85-C9AF-4891-A207-CD1D5620E0ED}" destId="{A2E02E43-5121-481A-9671-1B371B44BE7C}" srcOrd="0" destOrd="0" presId="urn:microsoft.com/office/officeart/2005/8/layout/radial5"/>
    <dgm:cxn modelId="{78C73CCD-5431-4DF8-99FA-96049C60533D}" type="presOf" srcId="{2A0386E3-FDC2-4D63-9C42-4DDD1B75F865}" destId="{847A9809-F06A-400F-A895-F625664556A3}" srcOrd="1" destOrd="0" presId="urn:microsoft.com/office/officeart/2005/8/layout/radial5"/>
    <dgm:cxn modelId="{227E005D-03E3-4BE7-90D5-3E88DD2BCD3B}" srcId="{ADF46483-C621-4F2C-8618-59E1B7C24C90}" destId="{BA70885C-2255-4A4A-A26C-0E1B973BE10E}" srcOrd="3" destOrd="0" parTransId="{D5627C22-E635-4D7E-ACED-9C2AD8E750AA}" sibTransId="{A9D1658A-C873-445D-9B12-F7F1AD3E7DF8}"/>
    <dgm:cxn modelId="{B4D87ED3-09AE-4D54-A067-550A973A4C1A}" type="presOf" srcId="{2A0386E3-FDC2-4D63-9C42-4DDD1B75F865}" destId="{8C02ACB3-2502-4B75-953E-BC6141953987}" srcOrd="0" destOrd="0" presId="urn:microsoft.com/office/officeart/2005/8/layout/radial5"/>
    <dgm:cxn modelId="{EEF83320-C720-41F0-AC79-740C12683D2B}" type="presOf" srcId="{8897A10E-0B03-4E15-B2E9-1219784E9868}" destId="{3BFBC4BB-7990-4F2F-9C7A-6A566336201A}" srcOrd="1" destOrd="0" presId="urn:microsoft.com/office/officeart/2005/8/layout/radial5"/>
    <dgm:cxn modelId="{AA9A61FD-82C8-4442-9C75-B8E926E02C53}" type="presParOf" srcId="{A87058C3-F3BD-4B9F-8207-0129136AF013}" destId="{F4F4EA18-2119-40A9-90AD-F7BDCB1BD517}" srcOrd="0" destOrd="0" presId="urn:microsoft.com/office/officeart/2005/8/layout/radial5"/>
    <dgm:cxn modelId="{80DE20F5-BB38-4F88-BEB2-7CF1EC28F731}" type="presParOf" srcId="{A87058C3-F3BD-4B9F-8207-0129136AF013}" destId="{6C81C15D-602F-46D7-9C3B-21F9395D748F}" srcOrd="1" destOrd="0" presId="urn:microsoft.com/office/officeart/2005/8/layout/radial5"/>
    <dgm:cxn modelId="{851416E2-1022-451D-BC8C-D86B03BFBFB7}" type="presParOf" srcId="{6C81C15D-602F-46D7-9C3B-21F9395D748F}" destId="{3BFBC4BB-7990-4F2F-9C7A-6A566336201A}" srcOrd="0" destOrd="0" presId="urn:microsoft.com/office/officeart/2005/8/layout/radial5"/>
    <dgm:cxn modelId="{697490BE-BFF5-4F8C-914C-80C0414E2788}" type="presParOf" srcId="{A87058C3-F3BD-4B9F-8207-0129136AF013}" destId="{BE9B5EAC-3C3D-42FB-A18C-8E2915F3211D}" srcOrd="2" destOrd="0" presId="urn:microsoft.com/office/officeart/2005/8/layout/radial5"/>
    <dgm:cxn modelId="{F29BCF62-885E-45C7-8615-B6642D3BD177}" type="presParOf" srcId="{A87058C3-F3BD-4B9F-8207-0129136AF013}" destId="{9747529D-8618-4B09-BAF9-B7B2FF866D46}" srcOrd="3" destOrd="0" presId="urn:microsoft.com/office/officeart/2005/8/layout/radial5"/>
    <dgm:cxn modelId="{E555B411-ABFB-4961-8736-30A8F3B2E314}" type="presParOf" srcId="{9747529D-8618-4B09-BAF9-B7B2FF866D46}" destId="{49411121-162E-4115-859C-424666D55321}" srcOrd="0" destOrd="0" presId="urn:microsoft.com/office/officeart/2005/8/layout/radial5"/>
    <dgm:cxn modelId="{8D82B1E2-78ED-452B-BE15-D4D087B5EBAC}" type="presParOf" srcId="{A87058C3-F3BD-4B9F-8207-0129136AF013}" destId="{FF9B077F-D3AB-4EA9-A505-8EE135E8C70D}" srcOrd="4" destOrd="0" presId="urn:microsoft.com/office/officeart/2005/8/layout/radial5"/>
    <dgm:cxn modelId="{39415DD9-90A9-46CE-BC59-3C71206B6D63}" type="presParOf" srcId="{A87058C3-F3BD-4B9F-8207-0129136AF013}" destId="{8C02ACB3-2502-4B75-953E-BC6141953987}" srcOrd="5" destOrd="0" presId="urn:microsoft.com/office/officeart/2005/8/layout/radial5"/>
    <dgm:cxn modelId="{3FAA7DAF-4B69-4C04-83B6-695767A3B293}" type="presParOf" srcId="{8C02ACB3-2502-4B75-953E-BC6141953987}" destId="{847A9809-F06A-400F-A895-F625664556A3}" srcOrd="0" destOrd="0" presId="urn:microsoft.com/office/officeart/2005/8/layout/radial5"/>
    <dgm:cxn modelId="{E26881BD-09BE-4AB1-A7FE-2A2573C4DECA}" type="presParOf" srcId="{A87058C3-F3BD-4B9F-8207-0129136AF013}" destId="{A2E02E43-5121-481A-9671-1B371B44BE7C}" srcOrd="6" destOrd="0" presId="urn:microsoft.com/office/officeart/2005/8/layout/radial5"/>
    <dgm:cxn modelId="{5C730552-1B86-4307-BD89-CB953645114F}" type="presParOf" srcId="{A87058C3-F3BD-4B9F-8207-0129136AF013}" destId="{299F5D7F-C148-4FD5-B5AD-BA1E7886F20B}" srcOrd="7" destOrd="0" presId="urn:microsoft.com/office/officeart/2005/8/layout/radial5"/>
    <dgm:cxn modelId="{086270F5-6DC5-45CD-8991-81CC24D79A21}" type="presParOf" srcId="{299F5D7F-C148-4FD5-B5AD-BA1E7886F20B}" destId="{26100361-F80A-48DF-B678-77AC72883413}" srcOrd="0" destOrd="0" presId="urn:microsoft.com/office/officeart/2005/8/layout/radial5"/>
    <dgm:cxn modelId="{D38A9BB4-A609-44E2-BA65-AB3F902B98CB}" type="presParOf" srcId="{A87058C3-F3BD-4B9F-8207-0129136AF013}" destId="{5B1F0C7A-C5A7-4D26-9BE7-1CF88D9D8BFE}" srcOrd="8" destOrd="0" presId="urn:microsoft.com/office/officeart/2005/8/layout/radial5"/>
    <dgm:cxn modelId="{72970C4A-2D9D-4CEB-9D81-6615EA106008}" type="presParOf" srcId="{A87058C3-F3BD-4B9F-8207-0129136AF013}" destId="{7CE5BB3F-3147-4FDF-B828-ECC7ECC89529}" srcOrd="9" destOrd="0" presId="urn:microsoft.com/office/officeart/2005/8/layout/radial5"/>
    <dgm:cxn modelId="{23665FB7-CC75-46E5-A904-64F90F3F4462}" type="presParOf" srcId="{7CE5BB3F-3147-4FDF-B828-ECC7ECC89529}" destId="{F9878D80-4F4A-48A9-8064-2A505833CB9A}" srcOrd="0" destOrd="0" presId="urn:microsoft.com/office/officeart/2005/8/layout/radial5"/>
    <dgm:cxn modelId="{F5AD0354-31DC-4C94-8C85-8B916EEAFF22}" type="presParOf" srcId="{A87058C3-F3BD-4B9F-8207-0129136AF013}" destId="{F7CFC1C6-112E-4D87-B8A9-761D653CDF4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F4EA18-2119-40A9-90AD-F7BDCB1BD517}">
      <dsp:nvSpPr>
        <dsp:cNvPr id="0" name=""/>
        <dsp:cNvSpPr/>
      </dsp:nvSpPr>
      <dsp:spPr>
        <a:xfrm>
          <a:off x="2571776" y="2071699"/>
          <a:ext cx="2040967" cy="2040967"/>
        </a:xfrm>
        <a:prstGeom prst="ellipse">
          <a:avLst/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Заключительный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этап</a:t>
          </a:r>
        </a:p>
      </dsp:txBody>
      <dsp:txXfrm>
        <a:off x="2571776" y="2071699"/>
        <a:ext cx="2040967" cy="2040967"/>
      </dsp:txXfrm>
    </dsp:sp>
    <dsp:sp modelId="{6C81C15D-602F-46D7-9C3B-21F9395D748F}">
      <dsp:nvSpPr>
        <dsp:cNvPr id="0" name=""/>
        <dsp:cNvSpPr/>
      </dsp:nvSpPr>
      <dsp:spPr>
        <a:xfrm rot="16165090">
          <a:off x="3518947" y="1690949"/>
          <a:ext cx="123602" cy="53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165090">
        <a:off x="3518947" y="1690949"/>
        <a:ext cx="123602" cy="535399"/>
      </dsp:txXfrm>
    </dsp:sp>
    <dsp:sp modelId="{BE9B5EAC-3C3D-42FB-A18C-8E2915F3211D}">
      <dsp:nvSpPr>
        <dsp:cNvPr id="0" name=""/>
        <dsp:cNvSpPr/>
      </dsp:nvSpPr>
      <dsp:spPr>
        <a:xfrm>
          <a:off x="2520920" y="-257327"/>
          <a:ext cx="2095933" cy="2095933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Оформление 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музыкального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зала</a:t>
          </a:r>
        </a:p>
      </dsp:txBody>
      <dsp:txXfrm>
        <a:off x="2520920" y="-257327"/>
        <a:ext cx="2095933" cy="2095933"/>
      </dsp:txXfrm>
    </dsp:sp>
    <dsp:sp modelId="{9747529D-8618-4B09-BAF9-B7B2FF866D46}">
      <dsp:nvSpPr>
        <dsp:cNvPr id="0" name=""/>
        <dsp:cNvSpPr/>
      </dsp:nvSpPr>
      <dsp:spPr>
        <a:xfrm rot="20101759">
          <a:off x="4588056" y="2310800"/>
          <a:ext cx="214542" cy="53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54392"/>
                <a:satOff val="-1482"/>
                <a:lumOff val="8013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-54392"/>
                <a:satOff val="-1482"/>
                <a:lumOff val="8013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-54392"/>
                <a:satOff val="-1482"/>
                <a:lumOff val="80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0101759">
        <a:off x="4588056" y="2310800"/>
        <a:ext cx="214542" cy="535399"/>
      </dsp:txXfrm>
    </dsp:sp>
    <dsp:sp modelId="{FF9B077F-D3AB-4EA9-A505-8EE135E8C70D}">
      <dsp:nvSpPr>
        <dsp:cNvPr id="0" name=""/>
        <dsp:cNvSpPr/>
      </dsp:nvSpPr>
      <dsp:spPr>
        <a:xfrm>
          <a:off x="4786351" y="1000123"/>
          <a:ext cx="2095933" cy="2095933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Новогоднее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представление для детей детского сада</a:t>
          </a:r>
        </a:p>
      </dsp:txBody>
      <dsp:txXfrm>
        <a:off x="4786351" y="1000123"/>
        <a:ext cx="2095933" cy="2095933"/>
      </dsp:txXfrm>
    </dsp:sp>
    <dsp:sp modelId="{8C02ACB3-2502-4B75-953E-BC6141953987}">
      <dsp:nvSpPr>
        <dsp:cNvPr id="0" name=""/>
        <dsp:cNvSpPr/>
      </dsp:nvSpPr>
      <dsp:spPr>
        <a:xfrm rot="2553101">
          <a:off x="4371355" y="3611751"/>
          <a:ext cx="157006" cy="53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108785"/>
                <a:satOff val="-2965"/>
                <a:lumOff val="16025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-108785"/>
                <a:satOff val="-2965"/>
                <a:lumOff val="16025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-108785"/>
                <a:satOff val="-2965"/>
                <a:lumOff val="160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553101">
        <a:off x="4371355" y="3611751"/>
        <a:ext cx="157006" cy="535399"/>
      </dsp:txXfrm>
    </dsp:sp>
    <dsp:sp modelId="{A2E02E43-5121-481A-9671-1B371B44BE7C}">
      <dsp:nvSpPr>
        <dsp:cNvPr id="0" name=""/>
        <dsp:cNvSpPr/>
      </dsp:nvSpPr>
      <dsp:spPr>
        <a:xfrm>
          <a:off x="4286283" y="3643348"/>
          <a:ext cx="2095933" cy="2095933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Представление сказки для детей малокомплектного сада</a:t>
          </a:r>
        </a:p>
      </dsp:txBody>
      <dsp:txXfrm>
        <a:off x="4286283" y="3643348"/>
        <a:ext cx="2095933" cy="2095933"/>
      </dsp:txXfrm>
    </dsp:sp>
    <dsp:sp modelId="{299F5D7F-C148-4FD5-B5AD-BA1E7886F20B}">
      <dsp:nvSpPr>
        <dsp:cNvPr id="0" name=""/>
        <dsp:cNvSpPr/>
      </dsp:nvSpPr>
      <dsp:spPr>
        <a:xfrm rot="8473143">
          <a:off x="2558415" y="3576239"/>
          <a:ext cx="196422" cy="53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163177"/>
                <a:satOff val="-4447"/>
                <a:lumOff val="24038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-163177"/>
                <a:satOff val="-4447"/>
                <a:lumOff val="24038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-163177"/>
                <a:satOff val="-4447"/>
                <a:lumOff val="240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8473143">
        <a:off x="2558415" y="3576239"/>
        <a:ext cx="196422" cy="535399"/>
      </dsp:txXfrm>
    </dsp:sp>
    <dsp:sp modelId="{5B1F0C7A-C5A7-4D26-9BE7-1CF88D9D8BFE}">
      <dsp:nvSpPr>
        <dsp:cNvPr id="0" name=""/>
        <dsp:cNvSpPr/>
      </dsp:nvSpPr>
      <dsp:spPr>
        <a:xfrm>
          <a:off x="642935" y="3571907"/>
          <a:ext cx="2095933" cy="2095933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Изготовление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ледянных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кубиков для Кая</a:t>
          </a:r>
        </a:p>
      </dsp:txBody>
      <dsp:txXfrm>
        <a:off x="642935" y="3571907"/>
        <a:ext cx="2095933" cy="2095933"/>
      </dsp:txXfrm>
    </dsp:sp>
    <dsp:sp modelId="{7CE5BB3F-3147-4FDF-B828-ECC7ECC89529}">
      <dsp:nvSpPr>
        <dsp:cNvPr id="0" name=""/>
        <dsp:cNvSpPr/>
      </dsp:nvSpPr>
      <dsp:spPr>
        <a:xfrm rot="12288608">
          <a:off x="2369939" y="2310850"/>
          <a:ext cx="222468" cy="53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217570"/>
                <a:satOff val="-5929"/>
                <a:lumOff val="32051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-217570"/>
                <a:satOff val="-5929"/>
                <a:lumOff val="32051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-217570"/>
                <a:satOff val="-5929"/>
                <a:lumOff val="320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2288608">
        <a:off x="2369939" y="2310850"/>
        <a:ext cx="222468" cy="535399"/>
      </dsp:txXfrm>
    </dsp:sp>
    <dsp:sp modelId="{F7CFC1C6-112E-4D87-B8A9-761D653CDF46}">
      <dsp:nvSpPr>
        <dsp:cNvPr id="0" name=""/>
        <dsp:cNvSpPr/>
      </dsp:nvSpPr>
      <dsp:spPr>
        <a:xfrm>
          <a:off x="285744" y="1000135"/>
          <a:ext cx="2095933" cy="2095933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Представление сказки  для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детей приюта  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сирот</a:t>
          </a:r>
        </a:p>
      </dsp:txBody>
      <dsp:txXfrm>
        <a:off x="285744" y="1000135"/>
        <a:ext cx="2095933" cy="2095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9ACCF-7B55-4231-A442-EEE7DFF43EA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299D-8884-4281-801F-FCD6DFE31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6299D-8884-4281-801F-FCD6DFE3123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BDD76-BA6B-4B40-B5F0-FEE12FB2ADCF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9B59-3D06-461F-A367-D7A1D9B3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ТВОРЧЕСКИЙ ПРОЕКТ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ГОСТЯХ У СНЕЖНОЙ КОРОЛЕВЫ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4071918"/>
            <a:ext cx="3143272" cy="27860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 проекта: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Музыкальный руководитель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Бурова Виктория Владимировна</a:t>
            </a:r>
          </a:p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Елисова Светлана Афанасьевна.</a:t>
            </a:r>
          </a:p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6143644"/>
            <a:ext cx="1714512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71538" y="428604"/>
            <a:ext cx="7143800" cy="12858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«Детский сад общеразвивающего вида №11 г.Киренска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 приоритетным осуществлением деятельности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художественно – эстетическому направлению развития детей».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- снежная! Я - королева! Снежинки - справа! Снежинки - слева!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иктория\Desktop\проект Снежная королева\снежная королева фото\Изображение 06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857364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Виктория\Desktop\проект Снежная королева\снежная королева фото\Изображение 0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714876" y="3214686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мы - разбойники лихие!</a:t>
            </a:r>
            <a:b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Мы - ребята удалые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Виктория\Desktop\проект Снежная королева\снежная королева фото\Изображение 06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86314" y="1714488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Виктория\Desktop\проект Снежная королева\снежная королева фото\DSC023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3071813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Кай, я – здесь! Услышь меня! Тебя искать устала я! Много я дорог прошла, но тебя я всё ж нашла!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иктория\Desktop\проект Снежная королева\снежная королева фото\Изображение 0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7" y="2714620"/>
            <a:ext cx="4025969" cy="35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Виктория\Desktop\проект Снежная королева\снежная королева фото\DSC023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000240"/>
            <a:ext cx="4213471" cy="327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королевстве детей, в королевстве людей праздник смеха и затей, праздник сказки для детей!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иктория\Desktop\проект Снежная королева\снежная королева фото\Изображение 0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285992"/>
            <a:ext cx="4572032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Виктория\Desktop\проект Снежная королева\снежная королева фото\Изображение 0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857364"/>
            <a:ext cx="3253978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7854696" cy="5143536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70000"/>
              </a:lnSpc>
            </a:pP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«В ГОСТЯХ У СНЕЖНОЙ КОРОЛЕВЫ» ДАЁТ ВОЗМОЖНОСТЬ ПОЗНАВАТЬ, РАЗВИВАТЬСЯ, ТВОРИТЬ, САМОУТВЕРЖДАТЬСЯ  ДЕТЯМ НА ТЕАТРАЛЬНЫХ ПОДМОСТКАХ,  А ТАК ЖЕ ОБЪЕДИНЯЕТ В СЕБЕ РАЗНЫЕ ВИДЫ ДЕЯТЕЛЬНОСТИ ЕДИНЫМ СМЫСЛОВЫМ КОНТЕКСТОМ.</a:t>
            </a:r>
          </a:p>
          <a:p>
            <a:pPr algn="ctr">
              <a:lnSpc>
                <a:spcPct val="170000"/>
              </a:lnSpc>
            </a:pP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3058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5429264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4429132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2000240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500042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857232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4000504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2" y="2214554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86" y="5715016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34" y="428604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1" descr="i?id=17670424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572140"/>
            <a:ext cx="985713" cy="9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ТВОРЧЕСКОГО ПРОЕКТА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142976" y="857232"/>
          <a:ext cx="707236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Побывав в чертогах Снежной королевы, мы дворец решили тоже смастерить. Его мы представляли всем ребятам, чтоб все могли творенье оценить!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P_A0383"/>
          <p:cNvPicPr>
            <a:picLocks noGrp="1"/>
          </p:cNvPicPr>
          <p:nvPr>
            <p:ph idx="1"/>
          </p:nvPr>
        </p:nvPicPr>
        <p:blipFill>
          <a:blip r:embed="rId2" cstate="email">
            <a:lum contrast="30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0"/>
            <a:ext cx="8786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сами с замираньем наблюдали: какая красота, какой же труд! Потом мы долго-долго с ним играли!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снова сказка оживала тут!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>
            <a:lum bright="10000" contrast="40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000496" y="214290"/>
            <a:ext cx="4643438" cy="10001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снежинки вырезали, ими зал мы украшали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Зал превратили мы в дворец всем на удивленье, скоро-скоро здесь начнётся наше представленье!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Виктория\Desktop\проект Снежная королева\снеж королева\DSC02119.JPG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2362994"/>
            <a:ext cx="4038600" cy="3000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C:\Users\Виктория\Desktop\проект Снежная королева\снеж королева\DSC02118.JPG"/>
          <p:cNvPicPr>
            <a:picLocks noGrp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Ёлка огоньками нам мигает и не устаёт гореть! Даже звёздочки сверкают! Приходите посмотреть!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Виктория\Desktop\проект Снежная королева\снеж королева\DSC02117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143116"/>
            <a:ext cx="3500461" cy="40719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Содержимое 5" descr="C:\Users\Виктория\Desktop\проект Снежная королева\снеж королева\DSC02114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2357430"/>
            <a:ext cx="4572031" cy="35004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Всех в саду мы удивили, кубики для Кая сами смастерили и в льдинки превратили!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Виктория\Desktop\проект Снежная королева\DSC04190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357430"/>
            <a:ext cx="3071834" cy="3429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Содержимое 5" descr="C:\Users\Виктория\Desktop\проект Снежная королева\снежная королева фото\Изображение 062.jpg"/>
          <p:cNvPicPr>
            <a:picLocks noGrp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071934" y="2143116"/>
            <a:ext cx="4392000" cy="33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Меня давным-давно преданья оживили. И Андерсена сказку дети полюбили!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Виктория\Desktop\проект Снежная королева\снежная королева фото\Изображение 067.jpg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4" y="0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Меня давным-давно преданья оживили. И Андерсена сказку дети полюбили!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281</Words>
  <Application>Microsoft Office PowerPoint</Application>
  <PresentationFormat>Экран (4:3)</PresentationFormat>
  <Paragraphs>38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ТВОРЧЕСКИЙ ПРОЕКТ В ГОСТЯХ У СНЕЖНОЙ КОРОЛЕВЫ   </vt:lpstr>
      <vt:lpstr>ПРЕЗЕНТАЦИЯ ТВОРЧЕСКОГО ПРОЕКТА</vt:lpstr>
      <vt:lpstr>Побывав в чертогах Снежной королевы, мы дворец решили тоже смастерить. Его мы представляли всем ребятам, чтоб все могли творенье оценить!</vt:lpstr>
      <vt:lpstr>Слайд 4</vt:lpstr>
      <vt:lpstr>Слайд 5</vt:lpstr>
      <vt:lpstr>Зал превратили мы в дворец всем на удивленье, скоро-скоро здесь начнётся наше представленье!</vt:lpstr>
      <vt:lpstr>Ёлка огоньками нам мигает и не устаёт гореть! Даже звёздочки сверкают! Приходите посмотреть!</vt:lpstr>
      <vt:lpstr>Всех в саду мы удивили, кубики для Кая сами смастерили и в льдинки превратили!</vt:lpstr>
      <vt:lpstr>Меня давным-давно преданья оживили. И Андерсена сказку дети полюбили!</vt:lpstr>
      <vt:lpstr>Я - снежная! Я - королева! Снежинки - справа! Снежинки - слева!</vt:lpstr>
      <vt:lpstr>А мы - разбойники лихие!  Мы - ребята удалые!</vt:lpstr>
      <vt:lpstr>Кай, я – здесь! Услышь меня! Тебя искать устала я! Много я дорог прошла, но тебя я всё ж нашла!</vt:lpstr>
      <vt:lpstr>В королевстве детей, в королевстве людей праздник смеха и затей, праздник сказки для детей!</vt:lpstr>
      <vt:lpstr>Слайд 14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dc:creator>Виктория</dc:creator>
  <cp:lastModifiedBy>Виктория</cp:lastModifiedBy>
  <cp:revision>19</cp:revision>
  <dcterms:created xsi:type="dcterms:W3CDTF">2013-02-14T11:54:46Z</dcterms:created>
  <dcterms:modified xsi:type="dcterms:W3CDTF">2013-02-18T04:55:59Z</dcterms:modified>
</cp:coreProperties>
</file>