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C1D3-3729-494A-AEAC-F5F19ABC942F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8009-73F5-458F-AC86-EC9425773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C1D3-3729-494A-AEAC-F5F19ABC942F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8009-73F5-458F-AC86-EC9425773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C1D3-3729-494A-AEAC-F5F19ABC942F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8009-73F5-458F-AC86-EC9425773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C1D3-3729-494A-AEAC-F5F19ABC942F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8009-73F5-458F-AC86-EC9425773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C1D3-3729-494A-AEAC-F5F19ABC942F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8009-73F5-458F-AC86-EC9425773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C1D3-3729-494A-AEAC-F5F19ABC942F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8009-73F5-458F-AC86-EC9425773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C1D3-3729-494A-AEAC-F5F19ABC942F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8009-73F5-458F-AC86-EC9425773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C1D3-3729-494A-AEAC-F5F19ABC942F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8009-73F5-458F-AC86-EC9425773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C1D3-3729-494A-AEAC-F5F19ABC942F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8009-73F5-458F-AC86-EC9425773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C1D3-3729-494A-AEAC-F5F19ABC942F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8009-73F5-458F-AC86-EC9425773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C1D3-3729-494A-AEAC-F5F19ABC942F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5A8009-73F5-458F-AC86-EC94257738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3AC1D3-3729-494A-AEAC-F5F19ABC942F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5A8009-73F5-458F-AC86-EC94257738A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65618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ДВИГАТЕЛЬНАЯ   АКТИВНОСТЬ  ДЕТЕЙ  В  ГРУППЕ</a:t>
            </a:r>
            <a:endParaRPr lang="ru-RU" sz="3600" dirty="0"/>
          </a:p>
        </p:txBody>
      </p:sp>
      <p:pic>
        <p:nvPicPr>
          <p:cNvPr id="1026" name="Picture 2" descr="C:\Users\Екатерина\Desktop\x_2acb869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780928"/>
            <a:ext cx="478155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Распределение ежедневной   ДА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ПЕРВАЯ ПОЛОВИНА ДНЯ (8.00 – 13.00)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1. Утренняя гимнастика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2. Занятия по физической культуре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3. Двигательная разминка во время большого перерыва между   занятиями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4. Физкультминутка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5. Подвижные игры и физические упражнения на утренней прогулке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6. Самостоятельная двигательная деятельность детей на утренней прогулке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7. Самостоятельные игры в помещении и прочие движения в режиме дня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Распределение ежедневной  ДА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ru-RU" sz="2200" dirty="0" smtClean="0"/>
              <a:t>ВТОРАЯ ПОЛОВИНА ДНЯ (15.00 – 18.00)</a:t>
            </a:r>
          </a:p>
          <a:p>
            <a:pPr>
              <a:buNone/>
            </a:pP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 smtClean="0"/>
              <a:t>1. Пробежки по массажным дорожкам в сочетании с контрастными воздушными ваннами (гимнастика после дневного сна) </a:t>
            </a:r>
            <a:br>
              <a:rPr lang="ru-RU" sz="2200" dirty="0" smtClean="0"/>
            </a:br>
            <a:r>
              <a:rPr lang="ru-RU" sz="2200" dirty="0" smtClean="0"/>
              <a:t>2. Самостоятельная двигательная деятельность детей на вечерней прогулке </a:t>
            </a:r>
            <a:br>
              <a:rPr lang="ru-RU" sz="2200" dirty="0" smtClean="0"/>
            </a:br>
            <a:r>
              <a:rPr lang="ru-RU" sz="2200" dirty="0" smtClean="0"/>
              <a:t>3. Индивидуальная работа с детьми по развитию движений и регулированию ДА на вечерней прогулке </a:t>
            </a:r>
            <a:br>
              <a:rPr lang="ru-RU" sz="2200" dirty="0" smtClean="0"/>
            </a:br>
            <a:r>
              <a:rPr lang="ru-RU" sz="2200" dirty="0" smtClean="0"/>
              <a:t>4. Самостоятельные игры детей в помещении и прочие движения в режиме дня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3" y="1628800"/>
            <a:ext cx="2688299" cy="2016224"/>
          </a:xfrm>
        </p:spPr>
      </p:pic>
      <p:pic>
        <p:nvPicPr>
          <p:cNvPr id="5" name="Picture 2" descr="C:\Users\Екатерина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764704"/>
            <a:ext cx="3283566" cy="2160240"/>
          </a:xfrm>
          <a:prstGeom prst="rect">
            <a:avLst/>
          </a:prstGeom>
          <a:noFill/>
        </p:spPr>
      </p:pic>
      <p:pic>
        <p:nvPicPr>
          <p:cNvPr id="2050" name="Picture 2" descr="C:\Users\Екатерина\Desktop\ДА\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509120"/>
            <a:ext cx="2664296" cy="1998222"/>
          </a:xfrm>
          <a:prstGeom prst="rect">
            <a:avLst/>
          </a:prstGeom>
          <a:noFill/>
        </p:spPr>
      </p:pic>
      <p:pic>
        <p:nvPicPr>
          <p:cNvPr id="2051" name="Picture 3" descr="C:\Users\Екатерина\Desktop\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1196752"/>
            <a:ext cx="2880320" cy="2160240"/>
          </a:xfrm>
          <a:prstGeom prst="rect">
            <a:avLst/>
          </a:prstGeom>
          <a:noFill/>
        </p:spPr>
      </p:pic>
      <p:pic>
        <p:nvPicPr>
          <p:cNvPr id="2052" name="Picture 4" descr="C:\Users\Екатерина\Desktop\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3429000"/>
            <a:ext cx="3427581" cy="2448272"/>
          </a:xfrm>
          <a:prstGeom prst="rect">
            <a:avLst/>
          </a:prstGeom>
          <a:noFill/>
        </p:spPr>
      </p:pic>
      <p:pic>
        <p:nvPicPr>
          <p:cNvPr id="2053" name="Picture 5" descr="C:\Users\Екатерина\Desktop\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2160" y="4365104"/>
            <a:ext cx="2843808" cy="213285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/>
          <a:lstStyle/>
          <a:p>
            <a:pPr algn="ctr"/>
            <a:r>
              <a:rPr lang="ru-RU" b="1" i="1" dirty="0" smtClean="0"/>
              <a:t>Спасибо за внимание!</a:t>
            </a:r>
            <a:endParaRPr lang="ru-RU" b="1" i="1" dirty="0"/>
          </a:p>
        </p:txBody>
      </p:sp>
      <p:pic>
        <p:nvPicPr>
          <p:cNvPr id="4" name="Содержимое 3" descr="E7d9YI6ntY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31610" y="1935163"/>
            <a:ext cx="6080780" cy="4389437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052736"/>
            <a:ext cx="8686800" cy="3528392"/>
          </a:xfrm>
        </p:spPr>
        <p:txBody>
          <a:bodyPr>
            <a:normAutofit/>
          </a:bodyPr>
          <a:lstStyle/>
          <a:p>
            <a:pPr algn="just"/>
            <a:r>
              <a:rPr lang="ru-RU" sz="5400" b="1" dirty="0" smtClean="0"/>
              <a:t>ДА</a:t>
            </a:r>
            <a:r>
              <a:rPr lang="ru-RU" sz="5400" dirty="0" smtClean="0"/>
              <a:t>  -  </a:t>
            </a:r>
            <a:r>
              <a:rPr lang="ru-RU" sz="5400" i="1" dirty="0" smtClean="0">
                <a:solidFill>
                  <a:srgbClr val="FF0066"/>
                </a:solidFill>
              </a:rPr>
              <a:t>естественная</a:t>
            </a:r>
            <a:r>
              <a:rPr lang="ru-RU" sz="5400" i="1" dirty="0" smtClean="0"/>
              <a:t>    </a:t>
            </a:r>
            <a:r>
              <a:rPr lang="ru-RU" sz="5400" i="1" dirty="0" smtClean="0">
                <a:solidFill>
                  <a:srgbClr val="00FFFF"/>
                </a:solidFill>
              </a:rPr>
              <a:t>биологическая </a:t>
            </a:r>
            <a:r>
              <a:rPr lang="ru-RU" sz="5400" i="1" dirty="0" smtClean="0"/>
              <a:t>потребность организма в движении</a:t>
            </a:r>
            <a:endParaRPr lang="ru-RU" sz="5400" i="1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Двигательная активность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3657600" cy="4039344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Время года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весенне-летнее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осенне-зимнее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70248" y="2060848"/>
            <a:ext cx="3657600" cy="4111352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Степень подвижности детей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высокая</a:t>
            </a:r>
          </a:p>
          <a:p>
            <a:pPr>
              <a:buNone/>
            </a:pPr>
            <a:r>
              <a:rPr lang="ru-RU" dirty="0" smtClean="0"/>
              <a:t>средняя</a:t>
            </a:r>
          </a:p>
          <a:p>
            <a:pPr>
              <a:buNone/>
            </a:pPr>
            <a:r>
              <a:rPr lang="ru-RU" dirty="0" smtClean="0"/>
              <a:t>низкая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F0"/>
                </a:solidFill>
                <a:latin typeface="CyrillicOld" pitchFamily="2" charset="0"/>
              </a:rPr>
              <a:t>Классификация двигательной активности</a:t>
            </a:r>
            <a:endParaRPr lang="ru-RU" dirty="0">
              <a:solidFill>
                <a:srgbClr val="00B0F0"/>
              </a:solidFill>
              <a:latin typeface="CyrillicOld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Регламентированная</a:t>
            </a:r>
            <a:r>
              <a:rPr lang="ru-RU" dirty="0" smtClean="0"/>
              <a:t> ДА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Частично-регламентированная</a:t>
            </a:r>
            <a:r>
              <a:rPr lang="ru-RU" dirty="0" smtClean="0"/>
              <a:t> ДА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Нерегламентированная</a:t>
            </a:r>
            <a:r>
              <a:rPr lang="ru-RU" dirty="0" smtClean="0"/>
              <a:t> ДА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/>
          <a:lstStyle/>
          <a:p>
            <a:r>
              <a:rPr lang="ru-RU" dirty="0" smtClean="0"/>
              <a:t>Регламентированная      ДА</a:t>
            </a:r>
            <a:endParaRPr lang="ru-RU" dirty="0"/>
          </a:p>
        </p:txBody>
      </p:sp>
      <p:pic>
        <p:nvPicPr>
          <p:cNvPr id="4" name="Содержимое 3" descr="Двигательная активность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2780928"/>
            <a:ext cx="5080000" cy="3810000"/>
          </a:xfrm>
        </p:spPr>
      </p:pic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1628800"/>
            <a:ext cx="5745427" cy="4309070"/>
          </a:xfrm>
          <a:prstGeom prst="rect">
            <a:avLst/>
          </a:prstGeom>
        </p:spPr>
      </p:pic>
      <p:pic>
        <p:nvPicPr>
          <p:cNvPr id="1026" name="Picture 2" descr="C:\Users\Екатерина\Desktop\Двигательная активность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340768"/>
            <a:ext cx="5080000" cy="3810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Частично-регламентированная   ДА</a:t>
            </a:r>
            <a:endParaRPr lang="ru-RU" dirty="0"/>
          </a:p>
        </p:txBody>
      </p:sp>
      <p:pic>
        <p:nvPicPr>
          <p:cNvPr id="4" name="Содержимое 3" descr="15696804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5188081" cy="3891061"/>
          </a:xfrm>
        </p:spPr>
      </p:pic>
      <p:pic>
        <p:nvPicPr>
          <p:cNvPr id="2050" name="Picture 2" descr="C:\Users\Екатерина\Desktop\6997134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348880"/>
            <a:ext cx="4762500" cy="3571875"/>
          </a:xfrm>
          <a:prstGeom prst="rect">
            <a:avLst/>
          </a:prstGeom>
          <a:noFill/>
        </p:spPr>
      </p:pic>
      <p:pic>
        <p:nvPicPr>
          <p:cNvPr id="2051" name="Picture 3" descr="C:\Users\Екатерина\Desktop\2303_006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3023594"/>
            <a:ext cx="5382354" cy="360617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/>
          <a:lstStyle/>
          <a:p>
            <a:r>
              <a:rPr lang="ru-RU" dirty="0" smtClean="0"/>
              <a:t>Нерегламентированная   ДА</a:t>
            </a:r>
            <a:endParaRPr lang="ru-RU" dirty="0"/>
          </a:p>
        </p:txBody>
      </p:sp>
      <p:pic>
        <p:nvPicPr>
          <p:cNvPr id="4" name="Содержимое 3" descr="thumb_510x800_10_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988840"/>
            <a:ext cx="5169371" cy="3456384"/>
          </a:xfrm>
        </p:spPr>
      </p:pic>
      <p:pic>
        <p:nvPicPr>
          <p:cNvPr id="1026" name="Picture 2" descr="C:\Users\Екатерина\Desktop\d180d0b0d0b7d0b2d0b8d182d0b8d0b5-d0b4d0b2d0b8d0b3d0b0d182d0b5d0bbd18cd0bdd0bed0b9-d0b0d0bad182d0b8d0b2d0bdd0bed181d182d0b8-d183-d0b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468893"/>
            <a:ext cx="3145532" cy="4194043"/>
          </a:xfrm>
          <a:prstGeom prst="rect">
            <a:avLst/>
          </a:prstGeom>
          <a:noFill/>
        </p:spPr>
      </p:pic>
      <p:pic>
        <p:nvPicPr>
          <p:cNvPr id="1027" name="Picture 3" descr="C:\Users\Екатерина\Desktop\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1988840"/>
            <a:ext cx="4651228" cy="315694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305800" cy="475252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Главная </a:t>
            </a:r>
            <a:r>
              <a:rPr lang="ru-RU" b="1" dirty="0" smtClean="0">
                <a:solidFill>
                  <a:srgbClr val="C00000"/>
                </a:solidFill>
              </a:rPr>
              <a:t>цель</a:t>
            </a:r>
            <a:r>
              <a:rPr lang="ru-RU" dirty="0" smtClean="0">
                <a:solidFill>
                  <a:srgbClr val="C00000"/>
                </a:solidFill>
              </a:rPr>
              <a:t> педагогической работы в ДОУ –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охрана и укрепление здоровья, полноценное физическое и психическое развитие детей 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305800" cy="16561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Ребёнок  3 – 7 лет</a:t>
            </a:r>
            <a:br>
              <a:rPr lang="ru-RU" dirty="0" smtClean="0"/>
            </a:br>
            <a:r>
              <a:rPr lang="ru-RU" dirty="0" smtClean="0"/>
              <a:t>5,5  -  6  часов</a:t>
            </a:r>
            <a:endParaRPr lang="ru-RU" dirty="0"/>
          </a:p>
        </p:txBody>
      </p:sp>
      <p:pic>
        <p:nvPicPr>
          <p:cNvPr id="1026" name="Picture 2" descr="C:\Users\Екатерина\Desktop\Pim0027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633934"/>
            <a:ext cx="6120652" cy="399607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320</TotalTime>
  <Words>79</Words>
  <Application>Microsoft Office PowerPoint</Application>
  <PresentationFormat>Экран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ДВИГАТЕЛЬНАЯ   АКТИВНОСТЬ  ДЕТЕЙ  В  ГРУППЕ</vt:lpstr>
      <vt:lpstr>ДА  -  естественная    биологическая потребность организма в движении</vt:lpstr>
      <vt:lpstr>Двигательная активность</vt:lpstr>
      <vt:lpstr>Классификация двигательной активности</vt:lpstr>
      <vt:lpstr>Регламентированная      ДА</vt:lpstr>
      <vt:lpstr>Частично-регламентированная   ДА</vt:lpstr>
      <vt:lpstr>Нерегламентированная   ДА</vt:lpstr>
      <vt:lpstr>Главная цель педагогической работы в ДОУ –  охрана и укрепление здоровья, полноценное физическое и психическое развитие детей </vt:lpstr>
      <vt:lpstr>Ребёнок  3 – 7 лет 5,5  -  6  часов</vt:lpstr>
      <vt:lpstr>Распределение ежедневной   ДА</vt:lpstr>
      <vt:lpstr>Распределение ежедневной  ДА</vt:lpstr>
      <vt:lpstr>Слайд 12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ДВИГАТЕЛЬНАЯ   АКТИВНОСТЬ  ДЕТЕЙ  В  ГРУППЕ</dc:title>
  <dc:creator>Екатерина</dc:creator>
  <cp:lastModifiedBy>Екатерина</cp:lastModifiedBy>
  <cp:revision>101</cp:revision>
  <dcterms:created xsi:type="dcterms:W3CDTF">2013-01-15T08:19:48Z</dcterms:created>
  <dcterms:modified xsi:type="dcterms:W3CDTF">2013-02-14T08:09:06Z</dcterms:modified>
</cp:coreProperties>
</file>