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4" r:id="rId3"/>
    <p:sldId id="275" r:id="rId4"/>
    <p:sldId id="276" r:id="rId5"/>
    <p:sldId id="277" r:id="rId6"/>
    <p:sldId id="282" r:id="rId7"/>
    <p:sldId id="278" r:id="rId8"/>
    <p:sldId id="279" r:id="rId9"/>
    <p:sldId id="280" r:id="rId10"/>
    <p:sldId id="281" r:id="rId11"/>
    <p:sldId id="283" r:id="rId12"/>
    <p:sldId id="284" r:id="rId13"/>
    <p:sldId id="287" r:id="rId14"/>
    <p:sldId id="288" r:id="rId15"/>
    <p:sldId id="286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  <a:srgbClr val="CC3300"/>
    <a:srgbClr val="CC00CC"/>
    <a:srgbClr val="FF9900"/>
    <a:srgbClr val="FFFF00"/>
    <a:srgbClr val="3399FF"/>
    <a:srgbClr val="A50021"/>
    <a:srgbClr val="990099"/>
    <a:srgbClr val="F6F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E9FB66-DAA3-4228-8C84-7BFEE453EF0A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hni.staniv.ru/images/nsoie21.jpg" TargetMode="External"/><Relationship Id="rId2" Type="http://schemas.openxmlformats.org/officeDocument/2006/relationships/hyperlink" Target="http://domashnie-zagotovki.ru/wp-content/uploads/2011/05/vishny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2.gstatic.com/images?q=tbn:ANd9GcRg6VXPq5ttSflPVANgpRDgIqnoW6kp3bjnUAJxiV92TpW3I-r47A" TargetMode="External"/><Relationship Id="rId4" Type="http://schemas.openxmlformats.org/officeDocument/2006/relationships/hyperlink" Target="http://t2.gstatic.com/images?q=tbn:ANd9GcRHrnuWALXQ4Qda_--jfsOdMvPUEmkDCvl6zi-MBj6riMrZHsmUX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C0000"/>
                </a:solidFill>
              </a:rPr>
              <a:t>ФРУКТЫ – ПОЛЕЗНЫЕ ПРОДУКТЫ</a:t>
            </a:r>
            <a:endParaRPr lang="ru-RU" b="1" i="1" dirty="0">
              <a:solidFill>
                <a:srgbClr val="CC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008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Приготовление фруктового канапе</a:t>
            </a:r>
          </a:p>
        </p:txBody>
      </p:sp>
    </p:spTree>
    <p:extLst>
      <p:ext uri="{BB962C8B-B14F-4D97-AF65-F5344CB8AC3E}">
        <p14:creationId xmlns:p14="http://schemas.microsoft.com/office/powerpoint/2010/main" val="24606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320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r="5365"/>
          <a:stretch>
            <a:fillRect/>
          </a:stretch>
        </p:blipFill>
        <p:spPr>
          <a:xfrm>
            <a:off x="539552" y="404664"/>
            <a:ext cx="3552394" cy="2664296"/>
          </a:xfrm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НАЧИНКУ ДЛЯ ПИРОГА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4664"/>
            <a:ext cx="3184376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96952"/>
            <a:ext cx="3221066" cy="27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392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4" b="13494"/>
          <a:stretch>
            <a:fillRect/>
          </a:stretch>
        </p:blipFill>
        <p:spPr>
          <a:xfrm>
            <a:off x="467544" y="404664"/>
            <a:ext cx="3816424" cy="2862319"/>
          </a:xfrm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 УКРАШЕНИЕ ДЛЯ ТОРТА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4664"/>
            <a:ext cx="3552395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29000"/>
            <a:ext cx="333253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676" y="203200"/>
            <a:ext cx="5711824" cy="417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>
          <a:xfrm>
            <a:off x="539552" y="404664"/>
            <a:ext cx="3930848" cy="2948137"/>
          </a:xfrm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ФРУКТОВЫЙ САЛАТ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4664"/>
            <a:ext cx="3244577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12976"/>
            <a:ext cx="3417168" cy="25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Фруктовое канапе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16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Канапе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Канапе – французское слово и переводится как «крошечный».  </a:t>
            </a:r>
          </a:p>
          <a:p>
            <a:pPr marL="0" indent="0">
              <a:buNone/>
            </a:pPr>
            <a:endParaRPr lang="ru-RU" b="1" dirty="0" smtClean="0">
              <a:solidFill>
                <a:srgbClr val="006600"/>
              </a:solidFill>
            </a:endParaRPr>
          </a:p>
          <a:p>
            <a:r>
              <a:rPr lang="ru-RU" b="1" dirty="0" smtClean="0">
                <a:solidFill>
                  <a:srgbClr val="006600"/>
                </a:solidFill>
              </a:rPr>
              <a:t>Канапе – это крошечный бутерброд.</a:t>
            </a:r>
          </a:p>
          <a:p>
            <a:endParaRPr lang="ru-RU" b="1" dirty="0" smtClean="0">
              <a:solidFill>
                <a:srgbClr val="006600"/>
              </a:solidFill>
            </a:endParaRPr>
          </a:p>
          <a:p>
            <a:pPr lvl="0"/>
            <a:r>
              <a:rPr lang="ru-RU" b="1" dirty="0">
                <a:solidFill>
                  <a:srgbClr val="006600"/>
                </a:solidFill>
              </a:rPr>
              <a:t>Для приготовления канапе несколько маленьких кусочков разных продуктов скрепляют шпажкой</a:t>
            </a:r>
            <a:r>
              <a:rPr lang="ru-RU" b="1" dirty="0" smtClean="0">
                <a:solidFill>
                  <a:srgbClr val="006600"/>
                </a:solidFill>
              </a:rPr>
              <a:t>.</a:t>
            </a:r>
          </a:p>
          <a:p>
            <a:pPr lvl="0"/>
            <a:endParaRPr lang="ru-RU" b="1" dirty="0">
              <a:solidFill>
                <a:srgbClr val="006600"/>
              </a:solidFill>
            </a:endParaRPr>
          </a:p>
          <a:p>
            <a:pPr lvl="0"/>
            <a:r>
              <a:rPr lang="ru-RU" b="1" dirty="0" smtClean="0">
                <a:solidFill>
                  <a:srgbClr val="006600"/>
                </a:solidFill>
              </a:rPr>
              <a:t>Фруктовое канапе готовят из разных фруктов.</a:t>
            </a:r>
            <a:endParaRPr lang="ru-RU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Не только красиво, но и вкусно, и полезно!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r="8341"/>
          <a:stretch>
            <a:fillRect/>
          </a:stretch>
        </p:blipFill>
        <p:spPr>
          <a:xfrm>
            <a:off x="611560" y="1052736"/>
            <a:ext cx="3240360" cy="2430271"/>
          </a:xfrm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6" y="6237312"/>
            <a:ext cx="5711824" cy="1063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80728"/>
            <a:ext cx="2999373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52936"/>
            <a:ext cx="2016224" cy="3086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16634"/>
            <a:ext cx="2520280" cy="26252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89040"/>
            <a:ext cx="2867769" cy="26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4"/>
            <a:ext cx="7772400" cy="2448271"/>
          </a:xfrm>
        </p:spPr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Приготовление фруктового канапе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77071"/>
            <a:ext cx="7772400" cy="112357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Пошаговая инструкция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39014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Нам понадобится: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114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/>
          <a:lstStyle/>
          <a:p>
            <a:r>
              <a:rPr lang="ru-RU" sz="4400" dirty="0" smtClean="0">
                <a:solidFill>
                  <a:srgbClr val="CC0000"/>
                </a:solidFill>
              </a:rPr>
              <a:t>1. Почистить банан и нарезать его кружочками</a:t>
            </a:r>
            <a:endParaRPr lang="ru-RU" sz="4400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960440" cy="297033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169436" cy="31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9442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 smtClean="0">
                <a:solidFill>
                  <a:srgbClr val="CC0000"/>
                </a:solidFill>
              </a:rPr>
              <a:t>2. Разрезать яблоко на дольки и каждую дольку нарезать ломтиками</a:t>
            </a:r>
            <a:endParaRPr lang="ru-RU" sz="4400" dirty="0">
              <a:solidFill>
                <a:srgbClr val="CC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4025421" cy="30190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459432"/>
            <a:ext cx="8568952" cy="21602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 smtClean="0">
                <a:solidFill>
                  <a:srgbClr val="CC0000"/>
                </a:solidFill>
              </a:rPr>
              <a:t>Что изображено на картине? Как называется такая картина?</a:t>
            </a:r>
            <a:endParaRPr lang="ru-RU" sz="4400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8"/>
          <a:stretch/>
        </p:blipFill>
        <p:spPr>
          <a:xfrm>
            <a:off x="1763688" y="1916832"/>
            <a:ext cx="5739518" cy="4302100"/>
          </a:xfrm>
        </p:spPr>
      </p:pic>
    </p:spTree>
    <p:extLst>
      <p:ext uri="{BB962C8B-B14F-4D97-AF65-F5344CB8AC3E}">
        <p14:creationId xmlns:p14="http://schemas.microsoft.com/office/powerpoint/2010/main" val="13680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16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 smtClean="0">
                <a:solidFill>
                  <a:srgbClr val="CC0000"/>
                </a:solidFill>
              </a:rPr>
              <a:t>3. Разрезать грушу на дольки и каждую дольку нарезать ломтиками</a:t>
            </a:r>
            <a:endParaRPr lang="ru-RU" sz="4400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t="3620"/>
          <a:stretch/>
        </p:blipFill>
        <p:spPr>
          <a:xfrm>
            <a:off x="611560" y="2132856"/>
            <a:ext cx="3964005" cy="30659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CC0000"/>
                </a:solidFill>
              </a:rPr>
              <a:t>4. Приготовленные фрукты выложить на </a:t>
            </a:r>
            <a:r>
              <a:rPr lang="ru-RU" sz="4400" dirty="0" err="1" smtClean="0">
                <a:solidFill>
                  <a:srgbClr val="CC0000"/>
                </a:solidFill>
              </a:rPr>
              <a:t>блыдо</a:t>
            </a:r>
            <a:endParaRPr lang="ru-RU" sz="4400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873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 smtClean="0">
                <a:solidFill>
                  <a:srgbClr val="CC0000"/>
                </a:solidFill>
              </a:rPr>
              <a:t>5. Кусочки фруктов и ягоды винограда в произвольном порядке скрепить шпажкой</a:t>
            </a:r>
            <a:endParaRPr lang="ru-RU" sz="4400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"/>
          <a:stretch/>
        </p:blipFill>
        <p:spPr>
          <a:xfrm>
            <a:off x="683568" y="2060848"/>
            <a:ext cx="4032448" cy="302433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4076270" cy="30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CC0000"/>
                </a:solidFill>
              </a:rPr>
              <a:t>Фруктовое канапе готово. Приятного аппетита!</a:t>
            </a:r>
            <a:endParaRPr lang="ru-RU" sz="4400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662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Автор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9525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Воспитатель ГБДОУ д/с 51</a:t>
            </a:r>
          </a:p>
          <a:p>
            <a:r>
              <a:rPr lang="ru-RU" sz="2800" b="1" dirty="0">
                <a:solidFill>
                  <a:srgbClr val="006600"/>
                </a:solidFill>
              </a:rPr>
              <a:t>г</a:t>
            </a:r>
            <a:r>
              <a:rPr lang="ru-RU" sz="2800" b="1" dirty="0" smtClean="0">
                <a:solidFill>
                  <a:srgbClr val="006600"/>
                </a:solidFill>
              </a:rPr>
              <a:t>. </a:t>
            </a:r>
            <a:r>
              <a:rPr lang="ru-RU" sz="2800" b="1" dirty="0" smtClean="0">
                <a:solidFill>
                  <a:srgbClr val="006600"/>
                </a:solidFill>
              </a:rPr>
              <a:t>Санкт-Петербурга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Дмитриева В.Ф.</a:t>
            </a:r>
            <a:endParaRPr lang="ru-RU" sz="2800" b="1" dirty="0" smtClean="0">
              <a:solidFill>
                <a:srgbClr val="006600"/>
              </a:solidFill>
            </a:endParaRPr>
          </a:p>
          <a:p>
            <a:endParaRPr lang="ru-RU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Использованы «картинки» из многочисленных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интернет-ресурсов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14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hlinkClick r:id="rId2"/>
              </a:rPr>
              <a:t>domashnie-zagotovki.ru/wp-content/uploads/2011/05/vishnya.jpg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www.kuhni.staniv.ru/images/nsoie21.jpg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  <a:hlinkClick r:id="rId4"/>
              </a:rPr>
              <a:t>http://t2.gstatic.com/images?q=tbn:ANd9GcRHrnuWALXQ4Qda_--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jfsOdMvPUEmkDCvl6zi-MBj6riMrZHsmUXQ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hlinkClick r:id="rId5"/>
              </a:rPr>
              <a:t>t2.gstatic.com/images?q=tbn:ANd9GcRg6VXPq5ttSflPVANgpRDgIqnoW6kp3bjnUAJxiV92TpW3I-r47A</a:t>
            </a:r>
            <a:r>
              <a:rPr lang="ru-RU" sz="1400" dirty="0" smtClean="0">
                <a:solidFill>
                  <a:schemeClr val="tx1"/>
                </a:solidFill>
              </a:rPr>
              <a:t> и др.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Фотографии автора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94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Натюрморт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Это изображение неодушевленных (неживых) предметов, например, фруктов.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2681578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1"/>
          <a:stretch/>
        </p:blipFill>
        <p:spPr>
          <a:xfrm>
            <a:off x="1619673" y="4250130"/>
            <a:ext cx="2664296" cy="2049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62418"/>
            <a:ext cx="2376264" cy="18866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20888"/>
            <a:ext cx="2592288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263117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Польза фруктов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006600"/>
              </a:solidFill>
            </a:endParaRPr>
          </a:p>
          <a:p>
            <a:r>
              <a:rPr lang="ru-RU" b="1" dirty="0" smtClean="0">
                <a:solidFill>
                  <a:srgbClr val="006600"/>
                </a:solidFill>
              </a:rPr>
              <a:t>Фрукты </a:t>
            </a:r>
            <a:r>
              <a:rPr lang="ru-RU" b="1" dirty="0">
                <a:solidFill>
                  <a:srgbClr val="006600"/>
                </a:solidFill>
              </a:rPr>
              <a:t>— это огромный кладезь всевозможных витаминов и минералов. Употребляя их каждый день, человек всегда выглядит жизнерадостным и </a:t>
            </a:r>
            <a:r>
              <a:rPr lang="ru-RU" b="1" dirty="0" smtClean="0">
                <a:solidFill>
                  <a:srgbClr val="006600"/>
                </a:solidFill>
              </a:rPr>
              <a:t>счастливым.</a:t>
            </a:r>
          </a:p>
          <a:p>
            <a:endParaRPr lang="ru-RU" b="1" dirty="0" smtClean="0">
              <a:solidFill>
                <a:srgbClr val="006600"/>
              </a:solidFill>
            </a:endParaRPr>
          </a:p>
          <a:p>
            <a:r>
              <a:rPr lang="ru-RU" b="1" dirty="0" smtClean="0">
                <a:solidFill>
                  <a:srgbClr val="006600"/>
                </a:solidFill>
              </a:rPr>
              <a:t>Чтобы получить питательные вещества с фруктов, их не нужно жарить, варить или тушить. Фрукты  полезно употреблять в сыром виде.</a:t>
            </a:r>
            <a:endParaRPr lang="ru-RU" b="1" dirty="0">
              <a:solidFill>
                <a:srgbClr val="006600"/>
              </a:solidFill>
            </a:endParaRPr>
          </a:p>
          <a:p>
            <a:endParaRPr lang="ru-RU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6984776" cy="1184176"/>
          </a:xfrm>
        </p:spPr>
        <p:txBody>
          <a:bodyPr/>
          <a:lstStyle/>
          <a:p>
            <a:r>
              <a:rPr lang="ru-RU" sz="4400" dirty="0" smtClean="0">
                <a:solidFill>
                  <a:srgbClr val="CC0000"/>
                </a:solidFill>
              </a:rPr>
              <a:t>Что можно приготовить из фруктов?</a:t>
            </a:r>
            <a:endParaRPr lang="ru-RU" sz="4400" dirty="0">
              <a:solidFill>
                <a:srgbClr val="CC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>
          <a:xfrm>
            <a:off x="755576" y="1484784"/>
            <a:ext cx="2880320" cy="2160241"/>
          </a:xfrm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877272"/>
            <a:ext cx="5711824" cy="533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ВАРЕНЬЕ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2976331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68960"/>
            <a:ext cx="2160240" cy="27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392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5563"/>
          <a:stretch>
            <a:fillRect/>
          </a:stretch>
        </p:blipFill>
        <p:spPr>
          <a:xfrm>
            <a:off x="467544" y="404664"/>
            <a:ext cx="3744416" cy="2808313"/>
          </a:xfrm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ПОВИДЛО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45" y="404664"/>
            <a:ext cx="3552395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96952"/>
            <a:ext cx="2736304" cy="26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392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>
          <a:xfrm>
            <a:off x="715700" y="548680"/>
            <a:ext cx="3496260" cy="2622196"/>
          </a:xfrm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КОМПОТ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8"/>
          <a:stretch/>
        </p:blipFill>
        <p:spPr>
          <a:xfrm>
            <a:off x="4932040" y="548680"/>
            <a:ext cx="3648405" cy="2617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96952"/>
            <a:ext cx="356439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320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5563"/>
          <a:stretch>
            <a:fillRect/>
          </a:stretch>
        </p:blipFill>
        <p:spPr>
          <a:xfrm>
            <a:off x="755576" y="476672"/>
            <a:ext cx="3351906" cy="2513930"/>
          </a:xfrm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ЖЕЛЕ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22" y="476672"/>
            <a:ext cx="3594553" cy="2507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3212"/>
          <a:stretch/>
        </p:blipFill>
        <p:spPr>
          <a:xfrm>
            <a:off x="2730500" y="2780928"/>
            <a:ext cx="34671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320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>
          <a:xfrm>
            <a:off x="683568" y="476672"/>
            <a:ext cx="4248472" cy="3186355"/>
          </a:xfrm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СОК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552395" cy="2960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2039" r="4499" b="3208"/>
          <a:stretch/>
        </p:blipFill>
        <p:spPr>
          <a:xfrm>
            <a:off x="4127500" y="3124201"/>
            <a:ext cx="22098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ый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Исполнительный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ый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549</TotalTime>
  <Words>249</Words>
  <Application>Microsoft Office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Исполнительный</vt:lpstr>
      <vt:lpstr>ФРУКТЫ – ПОЛЕЗНЫЕ ПРОДУКТЫ</vt:lpstr>
      <vt:lpstr>Что изображено на картине? Как называется такая картина?</vt:lpstr>
      <vt:lpstr>Натюрморт</vt:lpstr>
      <vt:lpstr>Польза фруктов</vt:lpstr>
      <vt:lpstr>Что можно приготовить из фруктов?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Фруктовое канапе</vt:lpstr>
      <vt:lpstr>Канапе</vt:lpstr>
      <vt:lpstr>Не только красиво, но и вкусно, и полезно!</vt:lpstr>
      <vt:lpstr>Приготовление фруктового канапе</vt:lpstr>
      <vt:lpstr>Нам понадобится:</vt:lpstr>
      <vt:lpstr>1. Почистить банан и нарезать его кружочками</vt:lpstr>
      <vt:lpstr>2. Разрезать яблоко на дольки и каждую дольку нарезать ломтиками</vt:lpstr>
      <vt:lpstr>3. Разрезать грушу на дольки и каждую дольку нарезать ломтиками</vt:lpstr>
      <vt:lpstr>4. Приготовленные фрукты выложить на блыдо</vt:lpstr>
      <vt:lpstr>5. Кусочки фруктов и ягоды винограда в произвольном порядке скрепить шпажкой</vt:lpstr>
      <vt:lpstr>Фруктовое канапе готово. Приятного аппетита!</vt:lpstr>
      <vt:lpstr>Автор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Довольный пользователь Microsoft Office</dc:creator>
  <cp:lastModifiedBy>Валентина</cp:lastModifiedBy>
  <cp:revision>37</cp:revision>
  <dcterms:created xsi:type="dcterms:W3CDTF">2012-01-22T15:18:39Z</dcterms:created>
  <dcterms:modified xsi:type="dcterms:W3CDTF">2012-11-28T13:10:15Z</dcterms:modified>
</cp:coreProperties>
</file>