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87253-19C8-4A58-BFC2-5EC31528E2C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73A30-7EE0-4A9C-BF06-87E09F4F703E}" type="pres">
      <dgm:prSet presAssocID="{31C87253-19C8-4A58-BFC2-5EC31528E2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89FB817-B67E-4533-8E4F-0CFFF8A6AA3E}" type="presOf" srcId="{31C87253-19C8-4A58-BFC2-5EC31528E2CB}" destId="{0EB73A30-7EE0-4A9C-BF06-87E09F4F703E}" srcOrd="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E3F80-F2A7-4E4B-A921-356ED59A2EF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A5FA60-46E3-46C2-BF70-A9E4BB737FF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День здоровья</a:t>
          </a:r>
          <a:endParaRPr lang="ru-RU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633ECE-9BE7-4EE9-B3C8-FAE776CC9454}" type="parTrans" cxnId="{B8A29C41-1F8E-4119-9DE6-05F77D6E8FE6}">
      <dgm:prSet/>
      <dgm:spPr/>
      <dgm:t>
        <a:bodyPr/>
        <a:lstStyle/>
        <a:p>
          <a:endParaRPr lang="ru-RU"/>
        </a:p>
      </dgm:t>
    </dgm:pt>
    <dgm:pt modelId="{97567821-A51C-4014-98E9-185B7FD7F3D9}" type="sibTrans" cxnId="{B8A29C41-1F8E-4119-9DE6-05F77D6E8FE6}">
      <dgm:prSet/>
      <dgm:spPr/>
      <dgm:t>
        <a:bodyPr/>
        <a:lstStyle/>
        <a:p>
          <a:endParaRPr lang="ru-RU"/>
        </a:p>
      </dgm:t>
    </dgm:pt>
    <dgm:pt modelId="{E33C3ECB-8F06-4325-A1C6-6A66A2D67E4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Развивающая среда</a:t>
          </a:r>
          <a:endParaRPr lang="ru-RU" sz="1400" dirty="0">
            <a:solidFill>
              <a:srgbClr val="FFFF00"/>
            </a:solidFill>
          </a:endParaRPr>
        </a:p>
      </dgm:t>
    </dgm:pt>
    <dgm:pt modelId="{C843DDF0-4A22-46E4-BFFC-07D42B438812}" type="parTrans" cxnId="{4DE938FE-78EE-4618-A6DD-65E55D02379D}">
      <dgm:prSet/>
      <dgm:spPr/>
      <dgm:t>
        <a:bodyPr/>
        <a:lstStyle/>
        <a:p>
          <a:endParaRPr lang="ru-RU"/>
        </a:p>
      </dgm:t>
    </dgm:pt>
    <dgm:pt modelId="{71053E7F-985A-4E86-9C8A-B929763323B9}" type="sibTrans" cxnId="{4DE938FE-78EE-4618-A6DD-65E55D02379D}">
      <dgm:prSet/>
      <dgm:spPr/>
      <dgm:t>
        <a:bodyPr/>
        <a:lstStyle/>
        <a:p>
          <a:endParaRPr lang="ru-RU"/>
        </a:p>
      </dgm:t>
    </dgm:pt>
    <dgm:pt modelId="{E79FFCDB-4D46-44D6-AF3F-98EE2EB03C7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Физкультура </a:t>
          </a:r>
          <a:r>
            <a:rPr lang="ru-RU" sz="1200" dirty="0" smtClean="0">
              <a:solidFill>
                <a:srgbClr val="FFFF00"/>
              </a:solidFill>
            </a:rPr>
            <a:t> </a:t>
          </a:r>
          <a:endParaRPr lang="ru-RU" sz="1200" dirty="0">
            <a:solidFill>
              <a:srgbClr val="FFFF00"/>
            </a:solidFill>
          </a:endParaRPr>
        </a:p>
      </dgm:t>
    </dgm:pt>
    <dgm:pt modelId="{52A8271F-E05A-4513-96B8-45E2844FF57F}" type="parTrans" cxnId="{B9A224CF-A424-4667-9445-8CC57FCE87D2}">
      <dgm:prSet/>
      <dgm:spPr/>
      <dgm:t>
        <a:bodyPr/>
        <a:lstStyle/>
        <a:p>
          <a:endParaRPr lang="ru-RU"/>
        </a:p>
      </dgm:t>
    </dgm:pt>
    <dgm:pt modelId="{79A5AD2D-0532-49AD-9971-E04F722B5B62}" type="sibTrans" cxnId="{B9A224CF-A424-4667-9445-8CC57FCE87D2}">
      <dgm:prSet/>
      <dgm:spPr/>
      <dgm:t>
        <a:bodyPr/>
        <a:lstStyle/>
        <a:p>
          <a:endParaRPr lang="ru-RU"/>
        </a:p>
      </dgm:t>
    </dgm:pt>
    <dgm:pt modelId="{2B67734F-4520-474E-82A1-A7EE36A6836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Музыка </a:t>
          </a:r>
          <a:endParaRPr lang="ru-RU" sz="1400" b="1" dirty="0">
            <a:solidFill>
              <a:srgbClr val="FFFF00"/>
            </a:solidFill>
          </a:endParaRPr>
        </a:p>
      </dgm:t>
    </dgm:pt>
    <dgm:pt modelId="{8BAF674F-FBBF-47B3-BD06-29C122FC2CA2}" type="parTrans" cxnId="{D4E95C85-5CE2-4B22-B6D8-F44A80EC5D7B}">
      <dgm:prSet/>
      <dgm:spPr/>
      <dgm:t>
        <a:bodyPr/>
        <a:lstStyle/>
        <a:p>
          <a:endParaRPr lang="ru-RU"/>
        </a:p>
      </dgm:t>
    </dgm:pt>
    <dgm:pt modelId="{7C58E5B6-DAC5-4907-85AB-5159EB17ABAB}" type="sibTrans" cxnId="{D4E95C85-5CE2-4B22-B6D8-F44A80EC5D7B}">
      <dgm:prSet/>
      <dgm:spPr/>
      <dgm:t>
        <a:bodyPr/>
        <a:lstStyle/>
        <a:p>
          <a:endParaRPr lang="ru-RU"/>
        </a:p>
      </dgm:t>
    </dgm:pt>
    <dgm:pt modelId="{3374488A-3EA4-4194-8BE7-E2D2551612EC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Прогулки </a:t>
          </a:r>
          <a:endParaRPr lang="ru-RU" sz="1400" dirty="0">
            <a:solidFill>
              <a:srgbClr val="FFFF00"/>
            </a:solidFill>
          </a:endParaRPr>
        </a:p>
      </dgm:t>
    </dgm:pt>
    <dgm:pt modelId="{7017C7EF-BEEE-4DA1-9E36-24EED2738A0C}" type="parTrans" cxnId="{66A50C80-A15D-4DED-9909-DA9D0AF86FEB}">
      <dgm:prSet/>
      <dgm:spPr/>
      <dgm:t>
        <a:bodyPr/>
        <a:lstStyle/>
        <a:p>
          <a:endParaRPr lang="ru-RU"/>
        </a:p>
      </dgm:t>
    </dgm:pt>
    <dgm:pt modelId="{DD968BA6-3E69-478A-AA27-C7E19626166C}" type="sibTrans" cxnId="{66A50C80-A15D-4DED-9909-DA9D0AF86FEB}">
      <dgm:prSet/>
      <dgm:spPr/>
      <dgm:t>
        <a:bodyPr/>
        <a:lstStyle/>
        <a:p>
          <a:endParaRPr lang="ru-RU"/>
        </a:p>
      </dgm:t>
    </dgm:pt>
    <dgm:pt modelId="{E955F63C-764D-40E3-8E84-83F25B9108EF}">
      <dgm:prSet custT="1"/>
      <dgm:spPr>
        <a:solidFill>
          <a:srgbClr val="00B050"/>
        </a:solidFill>
      </dgm:spPr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Использование  ЭОР  </a:t>
          </a:r>
        </a:p>
      </dgm:t>
    </dgm:pt>
    <dgm:pt modelId="{8FEEE5F1-7AE1-4728-A432-C18DFB8F85F4}" type="parTrans" cxnId="{A3239DE4-A1D8-41AC-91C1-A639561C3571}">
      <dgm:prSet/>
      <dgm:spPr/>
      <dgm:t>
        <a:bodyPr/>
        <a:lstStyle/>
        <a:p>
          <a:endParaRPr lang="ru-RU"/>
        </a:p>
      </dgm:t>
    </dgm:pt>
    <dgm:pt modelId="{A80F32CD-6212-4F3C-8C27-FFD290FF841A}" type="sibTrans" cxnId="{A3239DE4-A1D8-41AC-91C1-A639561C3571}">
      <dgm:prSet/>
      <dgm:spPr/>
      <dgm:t>
        <a:bodyPr/>
        <a:lstStyle/>
        <a:p>
          <a:endParaRPr lang="ru-RU"/>
        </a:p>
      </dgm:t>
    </dgm:pt>
    <dgm:pt modelId="{180EC8D0-9E12-4AA3-9966-56702E3AAFD4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 оркестр </a:t>
          </a:r>
          <a:endParaRPr lang="ru-RU" sz="3700" dirty="0">
            <a:solidFill>
              <a:srgbClr val="FFFF00"/>
            </a:solidFill>
          </a:endParaRPr>
        </a:p>
      </dgm:t>
    </dgm:pt>
    <dgm:pt modelId="{20AEE705-E533-470E-80EB-A8B762C30FD3}" type="parTrans" cxnId="{05157EEA-03D5-417A-8589-513F8FDAC6E9}">
      <dgm:prSet/>
      <dgm:spPr/>
      <dgm:t>
        <a:bodyPr/>
        <a:lstStyle/>
        <a:p>
          <a:endParaRPr lang="ru-RU"/>
        </a:p>
      </dgm:t>
    </dgm:pt>
    <dgm:pt modelId="{3F211398-C70C-4F6E-9DFD-D3FE5E4B5E38}" type="sibTrans" cxnId="{05157EEA-03D5-417A-8589-513F8FDAC6E9}">
      <dgm:prSet/>
      <dgm:spPr/>
      <dgm:t>
        <a:bodyPr/>
        <a:lstStyle/>
        <a:p>
          <a:endParaRPr lang="ru-RU"/>
        </a:p>
      </dgm:t>
    </dgm:pt>
    <dgm:pt modelId="{70A48398-E13A-4AC8-81C4-5B57AC0595E3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подвижные игры</a:t>
          </a:r>
          <a:endParaRPr lang="ru-RU" sz="3700" dirty="0">
            <a:solidFill>
              <a:srgbClr val="FFFF00"/>
            </a:solidFill>
          </a:endParaRPr>
        </a:p>
      </dgm:t>
    </dgm:pt>
    <dgm:pt modelId="{CEEF6AE9-21E0-4118-81EB-A4CB38E27EF5}" type="parTrans" cxnId="{3B114C75-B103-44DE-8355-3B87D296461D}">
      <dgm:prSet/>
      <dgm:spPr/>
      <dgm:t>
        <a:bodyPr/>
        <a:lstStyle/>
        <a:p>
          <a:endParaRPr lang="ru-RU"/>
        </a:p>
      </dgm:t>
    </dgm:pt>
    <dgm:pt modelId="{985CC193-0664-4AD6-8EF5-793BB49875EC}" type="sibTrans" cxnId="{3B114C75-B103-44DE-8355-3B87D296461D}">
      <dgm:prSet/>
      <dgm:spPr/>
      <dgm:t>
        <a:bodyPr/>
        <a:lstStyle/>
        <a:p>
          <a:endParaRPr lang="ru-RU"/>
        </a:p>
      </dgm:t>
    </dgm:pt>
    <dgm:pt modelId="{2D4DFD5E-B93B-4C7C-A0CA-49E3E2BEA47D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Постройка снежной крепости</a:t>
          </a:r>
          <a:endParaRPr lang="ru-RU" sz="1400" dirty="0">
            <a:solidFill>
              <a:srgbClr val="FFFF00"/>
            </a:solidFill>
          </a:endParaRPr>
        </a:p>
      </dgm:t>
    </dgm:pt>
    <dgm:pt modelId="{FBB43DD3-D3FE-46BB-8E05-EC67177272FA}" type="parTrans" cxnId="{95E8A5F4-3260-4D7C-A90D-3CDCA2841FDC}">
      <dgm:prSet/>
      <dgm:spPr/>
      <dgm:t>
        <a:bodyPr/>
        <a:lstStyle/>
        <a:p>
          <a:endParaRPr lang="ru-RU"/>
        </a:p>
      </dgm:t>
    </dgm:pt>
    <dgm:pt modelId="{2AEB2E89-098A-4F04-8545-2F4EFB481D51}" type="sibTrans" cxnId="{95E8A5F4-3260-4D7C-A90D-3CDCA2841FDC}">
      <dgm:prSet/>
      <dgm:spPr/>
      <dgm:t>
        <a:bodyPr/>
        <a:lstStyle/>
        <a:p>
          <a:endParaRPr lang="ru-RU"/>
        </a:p>
      </dgm:t>
    </dgm:pt>
    <dgm:pt modelId="{E9F5B403-DD03-44F9-8F4F-E17184B16FE0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Презентация</a:t>
          </a:r>
          <a:endParaRPr lang="ru-RU" sz="1400" dirty="0">
            <a:solidFill>
              <a:srgbClr val="FFFF00"/>
            </a:solidFill>
          </a:endParaRPr>
        </a:p>
      </dgm:t>
    </dgm:pt>
    <dgm:pt modelId="{F9AC6F57-34A5-47CB-994D-B4E0DD89DC41}" type="parTrans" cxnId="{F1B85970-B8BD-4E03-AD74-6987B5EA987D}">
      <dgm:prSet/>
      <dgm:spPr/>
      <dgm:t>
        <a:bodyPr/>
        <a:lstStyle/>
        <a:p>
          <a:endParaRPr lang="ru-RU"/>
        </a:p>
      </dgm:t>
    </dgm:pt>
    <dgm:pt modelId="{EC2E7670-0ACD-4C44-AD8F-94D0E5F00F1A}" type="sibTrans" cxnId="{F1B85970-B8BD-4E03-AD74-6987B5EA987D}">
      <dgm:prSet/>
      <dgm:spPr/>
      <dgm:t>
        <a:bodyPr/>
        <a:lstStyle/>
        <a:p>
          <a:endParaRPr lang="ru-RU"/>
        </a:p>
      </dgm:t>
    </dgm:pt>
    <dgm:pt modelId="{3131B210-28AB-4ABF-9386-469DC9224A2E}">
      <dgm:prSet custT="1"/>
      <dgm:spPr>
        <a:solidFill>
          <a:srgbClr val="00B050"/>
        </a:solidFill>
      </dgm:spPr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Приобщение к народным традициям</a:t>
          </a:r>
          <a:endParaRPr lang="ru-RU" sz="1200" dirty="0">
            <a:solidFill>
              <a:srgbClr val="FFFF00"/>
            </a:solidFill>
          </a:endParaRPr>
        </a:p>
      </dgm:t>
    </dgm:pt>
    <dgm:pt modelId="{10C706AC-2213-41F9-AA63-9A08CD0AD3C9}" type="parTrans" cxnId="{E46537A9-DA07-4547-94E0-13D5D7351245}">
      <dgm:prSet/>
      <dgm:spPr/>
      <dgm:t>
        <a:bodyPr/>
        <a:lstStyle/>
        <a:p>
          <a:endParaRPr lang="ru-RU"/>
        </a:p>
      </dgm:t>
    </dgm:pt>
    <dgm:pt modelId="{33BB2678-7FE7-4D39-A793-52FE15F250D7}" type="sibTrans" cxnId="{E46537A9-DA07-4547-94E0-13D5D7351245}">
      <dgm:prSet/>
      <dgm:spPr/>
    </dgm:pt>
    <dgm:pt modelId="{C2CD2037-7131-437B-A787-B63160527A36}">
      <dgm:prSet custT="1"/>
      <dgm:spPr>
        <a:solidFill>
          <a:srgbClr val="00B050"/>
        </a:solidFill>
      </dgm:spPr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Чаепитие</a:t>
          </a:r>
          <a:endParaRPr lang="ru-RU" sz="1200" dirty="0">
            <a:solidFill>
              <a:srgbClr val="FFFF00"/>
            </a:solidFill>
          </a:endParaRPr>
        </a:p>
      </dgm:t>
    </dgm:pt>
    <dgm:pt modelId="{00104C17-5C82-4C45-9621-CFFAB36344F0}" type="parTrans" cxnId="{699B3E8D-7C5E-4286-B5B8-C16A443A782F}">
      <dgm:prSet/>
      <dgm:spPr/>
      <dgm:t>
        <a:bodyPr/>
        <a:lstStyle/>
        <a:p>
          <a:endParaRPr lang="ru-RU"/>
        </a:p>
      </dgm:t>
    </dgm:pt>
    <dgm:pt modelId="{7D435F8F-3A29-45A5-8D70-47455824C0AF}" type="sibTrans" cxnId="{699B3E8D-7C5E-4286-B5B8-C16A443A782F}">
      <dgm:prSet/>
      <dgm:spPr/>
    </dgm:pt>
    <dgm:pt modelId="{38C44AC4-0301-496D-A7B4-B89DBED4D4E3}" type="pres">
      <dgm:prSet presAssocID="{F28E3F80-F2A7-4E4B-A921-356ED59A2E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0330A-C14E-4E2E-92BA-035D9111153F}" type="pres">
      <dgm:prSet presAssocID="{50A5FA60-46E3-46C2-BF70-A9E4BB737FF0}" presName="root1" presStyleCnt="0"/>
      <dgm:spPr/>
    </dgm:pt>
    <dgm:pt modelId="{1A075829-0AE3-4004-B919-B096386D6F20}" type="pres">
      <dgm:prSet presAssocID="{50A5FA60-46E3-46C2-BF70-A9E4BB737FF0}" presName="LevelOneTextNode" presStyleLbl="node0" presStyleIdx="0" presStyleCnt="1" custLinFactNeighborX="-3114" custLinFactNeighborY="5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CF03F4-F406-4966-86CF-0ABE564CABD2}" type="pres">
      <dgm:prSet presAssocID="{50A5FA60-46E3-46C2-BF70-A9E4BB737FF0}" presName="level2hierChild" presStyleCnt="0"/>
      <dgm:spPr/>
    </dgm:pt>
    <dgm:pt modelId="{C0BB6D59-CA11-4A26-B893-CF8D7CFB9804}" type="pres">
      <dgm:prSet presAssocID="{C843DDF0-4A22-46E4-BFFC-07D42B438812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E65F6A40-DE9C-406C-92C2-FFD8D6FA0CF2}" type="pres">
      <dgm:prSet presAssocID="{C843DDF0-4A22-46E4-BFFC-07D42B43881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2E353D5A-8ECF-4445-AB2C-38E8EBB37B1D}" type="pres">
      <dgm:prSet presAssocID="{E33C3ECB-8F06-4325-A1C6-6A66A2D67E4B}" presName="root2" presStyleCnt="0"/>
      <dgm:spPr/>
    </dgm:pt>
    <dgm:pt modelId="{154B36A3-3BD5-4660-8798-E77DAD934B64}" type="pres">
      <dgm:prSet presAssocID="{E33C3ECB-8F06-4325-A1C6-6A66A2D67E4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470EB-6D2B-49FA-B088-B941D7E31EC2}" type="pres">
      <dgm:prSet presAssocID="{E33C3ECB-8F06-4325-A1C6-6A66A2D67E4B}" presName="level3hierChild" presStyleCnt="0"/>
      <dgm:spPr/>
    </dgm:pt>
    <dgm:pt modelId="{CB8D183F-0309-45D9-B601-0AEE170D3A6F}" type="pres">
      <dgm:prSet presAssocID="{8FEEE5F1-7AE1-4728-A432-C18DFB8F85F4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E35C5E7D-4ED0-4150-8BAA-EF1795ADDA9F}" type="pres">
      <dgm:prSet presAssocID="{8FEEE5F1-7AE1-4728-A432-C18DFB8F85F4}" presName="connTx" presStyleLbl="parChTrans1D3" presStyleIdx="0" presStyleCnt="5"/>
      <dgm:spPr/>
      <dgm:t>
        <a:bodyPr/>
        <a:lstStyle/>
        <a:p>
          <a:endParaRPr lang="ru-RU"/>
        </a:p>
      </dgm:t>
    </dgm:pt>
    <dgm:pt modelId="{7BCA0A68-ACC8-43DE-AEED-7D46EC046189}" type="pres">
      <dgm:prSet presAssocID="{E955F63C-764D-40E3-8E84-83F25B9108EF}" presName="root2" presStyleCnt="0"/>
      <dgm:spPr/>
    </dgm:pt>
    <dgm:pt modelId="{2A572A70-CBD6-44B3-9001-39F601506F6C}" type="pres">
      <dgm:prSet presAssocID="{E955F63C-764D-40E3-8E84-83F25B9108EF}" presName="LevelTwoTextNode" presStyleLbl="node3" presStyleIdx="0" presStyleCnt="5" custLinFactNeighborX="-3849" custLinFactNeighborY="3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B8529-1E35-447C-AE43-4D839632B18F}" type="pres">
      <dgm:prSet presAssocID="{E955F63C-764D-40E3-8E84-83F25B9108EF}" presName="level3hierChild" presStyleCnt="0"/>
      <dgm:spPr/>
    </dgm:pt>
    <dgm:pt modelId="{CDCE54A0-0C19-4E2C-8422-73C3EB925F66}" type="pres">
      <dgm:prSet presAssocID="{F9AC6F57-34A5-47CB-994D-B4E0DD89DC41}" presName="conn2-1" presStyleLbl="parChTrans1D4" presStyleIdx="0" presStyleCnt="5"/>
      <dgm:spPr/>
      <dgm:t>
        <a:bodyPr/>
        <a:lstStyle/>
        <a:p>
          <a:endParaRPr lang="ru-RU"/>
        </a:p>
      </dgm:t>
    </dgm:pt>
    <dgm:pt modelId="{C5464E4B-032F-45DC-8BFF-5A5599A7F321}" type="pres">
      <dgm:prSet presAssocID="{F9AC6F57-34A5-47CB-994D-B4E0DD89DC41}" presName="connTx" presStyleLbl="parChTrans1D4" presStyleIdx="0" presStyleCnt="5"/>
      <dgm:spPr/>
      <dgm:t>
        <a:bodyPr/>
        <a:lstStyle/>
        <a:p>
          <a:endParaRPr lang="ru-RU"/>
        </a:p>
      </dgm:t>
    </dgm:pt>
    <dgm:pt modelId="{7C8C238D-1885-4E72-9FBF-EC0078D53DD8}" type="pres">
      <dgm:prSet presAssocID="{E9F5B403-DD03-44F9-8F4F-E17184B16FE0}" presName="root2" presStyleCnt="0"/>
      <dgm:spPr/>
    </dgm:pt>
    <dgm:pt modelId="{2B640158-1265-42DB-8063-500A7A99E15C}" type="pres">
      <dgm:prSet presAssocID="{E9F5B403-DD03-44F9-8F4F-E17184B16FE0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64A8F-80FB-4ED8-A41D-9C1EAD3832B2}" type="pres">
      <dgm:prSet presAssocID="{E9F5B403-DD03-44F9-8F4F-E17184B16FE0}" presName="level3hierChild" presStyleCnt="0"/>
      <dgm:spPr/>
    </dgm:pt>
    <dgm:pt modelId="{9A1AA1E4-24A5-4907-8B7F-68E1A9C14CA5}" type="pres">
      <dgm:prSet presAssocID="{7017C7EF-BEEE-4DA1-9E36-24EED2738A0C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66FDD161-AAC7-4671-B1BE-8FA25059A748}" type="pres">
      <dgm:prSet presAssocID="{7017C7EF-BEEE-4DA1-9E36-24EED2738A0C}" presName="connTx" presStyleLbl="parChTrans1D3" presStyleIdx="1" presStyleCnt="5"/>
      <dgm:spPr/>
      <dgm:t>
        <a:bodyPr/>
        <a:lstStyle/>
        <a:p>
          <a:endParaRPr lang="ru-RU"/>
        </a:p>
      </dgm:t>
    </dgm:pt>
    <dgm:pt modelId="{2425C2C7-FE2F-4453-BF3F-3ED74C115C53}" type="pres">
      <dgm:prSet presAssocID="{3374488A-3EA4-4194-8BE7-E2D2551612EC}" presName="root2" presStyleCnt="0"/>
      <dgm:spPr/>
    </dgm:pt>
    <dgm:pt modelId="{4A3F0133-B708-4ED8-8E9D-5A76EC0D6A4F}" type="pres">
      <dgm:prSet presAssocID="{3374488A-3EA4-4194-8BE7-E2D2551612EC}" presName="LevelTwoTextNode" presStyleLbl="node3" presStyleIdx="1" presStyleCnt="5" custLinFactNeighborX="-3023" custLinFactNeighborY="1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787B9-F7C0-4A37-A185-3415640310CA}" type="pres">
      <dgm:prSet presAssocID="{3374488A-3EA4-4194-8BE7-E2D2551612EC}" presName="level3hierChild" presStyleCnt="0"/>
      <dgm:spPr/>
    </dgm:pt>
    <dgm:pt modelId="{E13B4BBF-B727-40C7-9005-5DEE7D9E6C42}" type="pres">
      <dgm:prSet presAssocID="{FBB43DD3-D3FE-46BB-8E05-EC67177272FA}" presName="conn2-1" presStyleLbl="parChTrans1D4" presStyleIdx="1" presStyleCnt="5"/>
      <dgm:spPr/>
      <dgm:t>
        <a:bodyPr/>
        <a:lstStyle/>
        <a:p>
          <a:endParaRPr lang="ru-RU"/>
        </a:p>
      </dgm:t>
    </dgm:pt>
    <dgm:pt modelId="{31E82729-307B-49E7-BB26-9F715F793F2E}" type="pres">
      <dgm:prSet presAssocID="{FBB43DD3-D3FE-46BB-8E05-EC67177272FA}" presName="connTx" presStyleLbl="parChTrans1D4" presStyleIdx="1" presStyleCnt="5"/>
      <dgm:spPr/>
      <dgm:t>
        <a:bodyPr/>
        <a:lstStyle/>
        <a:p>
          <a:endParaRPr lang="ru-RU"/>
        </a:p>
      </dgm:t>
    </dgm:pt>
    <dgm:pt modelId="{7CBF5BEC-C6AA-4657-9172-4D030BB25B2F}" type="pres">
      <dgm:prSet presAssocID="{2D4DFD5E-B93B-4C7C-A0CA-49E3E2BEA47D}" presName="root2" presStyleCnt="0"/>
      <dgm:spPr/>
    </dgm:pt>
    <dgm:pt modelId="{7446C0FF-24D4-49A1-993F-96F95CF750D3}" type="pres">
      <dgm:prSet presAssocID="{2D4DFD5E-B93B-4C7C-A0CA-49E3E2BEA47D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2F77E-06C6-4CE2-B2B3-9D1770BBAC6A}" type="pres">
      <dgm:prSet presAssocID="{2D4DFD5E-B93B-4C7C-A0CA-49E3E2BEA47D}" presName="level3hierChild" presStyleCnt="0"/>
      <dgm:spPr/>
    </dgm:pt>
    <dgm:pt modelId="{88256DCD-BED9-4FF3-9229-04F89417EC65}" type="pres">
      <dgm:prSet presAssocID="{52A8271F-E05A-4513-96B8-45E2844FF57F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E6736A25-9E0D-4D1E-ADC5-5241E7D517DF}" type="pres">
      <dgm:prSet presAssocID="{52A8271F-E05A-4513-96B8-45E2844FF57F}" presName="connTx" presStyleLbl="parChTrans1D3" presStyleIdx="2" presStyleCnt="5"/>
      <dgm:spPr/>
      <dgm:t>
        <a:bodyPr/>
        <a:lstStyle/>
        <a:p>
          <a:endParaRPr lang="ru-RU"/>
        </a:p>
      </dgm:t>
    </dgm:pt>
    <dgm:pt modelId="{51B157A7-FE60-488F-8285-8C6EDB81A5BC}" type="pres">
      <dgm:prSet presAssocID="{E79FFCDB-4D46-44D6-AF3F-98EE2EB03C73}" presName="root2" presStyleCnt="0"/>
      <dgm:spPr/>
    </dgm:pt>
    <dgm:pt modelId="{730F6CBF-2B75-4F3F-A381-EFB52C8CCF18}" type="pres">
      <dgm:prSet presAssocID="{E79FFCDB-4D46-44D6-AF3F-98EE2EB03C73}" presName="LevelTwoTextNode" presStyleLbl="node3" presStyleIdx="2" presStyleCnt="5" custLinFactNeighborX="-179" custLinFactNeighborY="-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F4210-921F-4867-A1B3-AB0E76BE6E18}" type="pres">
      <dgm:prSet presAssocID="{E79FFCDB-4D46-44D6-AF3F-98EE2EB03C73}" presName="level3hierChild" presStyleCnt="0"/>
      <dgm:spPr/>
    </dgm:pt>
    <dgm:pt modelId="{7B6C99EA-39B1-4112-8F96-19F850339A3C}" type="pres">
      <dgm:prSet presAssocID="{CEEF6AE9-21E0-4118-81EB-A4CB38E27EF5}" presName="conn2-1" presStyleLbl="parChTrans1D4" presStyleIdx="2" presStyleCnt="5"/>
      <dgm:spPr/>
      <dgm:t>
        <a:bodyPr/>
        <a:lstStyle/>
        <a:p>
          <a:endParaRPr lang="ru-RU"/>
        </a:p>
      </dgm:t>
    </dgm:pt>
    <dgm:pt modelId="{47FF2422-0BBF-4264-9CC7-D53875BFE46B}" type="pres">
      <dgm:prSet presAssocID="{CEEF6AE9-21E0-4118-81EB-A4CB38E27EF5}" presName="connTx" presStyleLbl="parChTrans1D4" presStyleIdx="2" presStyleCnt="5"/>
      <dgm:spPr/>
      <dgm:t>
        <a:bodyPr/>
        <a:lstStyle/>
        <a:p>
          <a:endParaRPr lang="ru-RU"/>
        </a:p>
      </dgm:t>
    </dgm:pt>
    <dgm:pt modelId="{1DBE0D6D-61D1-4370-B2CF-50C681A0D4AE}" type="pres">
      <dgm:prSet presAssocID="{70A48398-E13A-4AC8-81C4-5B57AC0595E3}" presName="root2" presStyleCnt="0"/>
      <dgm:spPr/>
    </dgm:pt>
    <dgm:pt modelId="{EE48AA3C-825C-467B-8898-63032A48F277}" type="pres">
      <dgm:prSet presAssocID="{70A48398-E13A-4AC8-81C4-5B57AC0595E3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EACBB-2E54-4D7E-961B-B5A224A6E7E8}" type="pres">
      <dgm:prSet presAssocID="{70A48398-E13A-4AC8-81C4-5B57AC0595E3}" presName="level3hierChild" presStyleCnt="0"/>
      <dgm:spPr/>
    </dgm:pt>
    <dgm:pt modelId="{68ED3FD1-44EC-4543-9DF2-FCD679A92C33}" type="pres">
      <dgm:prSet presAssocID="{8BAF674F-FBBF-47B3-BD06-29C122FC2CA2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353BE990-C398-4C76-B926-29D3F2BC16A8}" type="pres">
      <dgm:prSet presAssocID="{8BAF674F-FBBF-47B3-BD06-29C122FC2CA2}" presName="connTx" presStyleLbl="parChTrans1D3" presStyleIdx="3" presStyleCnt="5"/>
      <dgm:spPr/>
      <dgm:t>
        <a:bodyPr/>
        <a:lstStyle/>
        <a:p>
          <a:endParaRPr lang="ru-RU"/>
        </a:p>
      </dgm:t>
    </dgm:pt>
    <dgm:pt modelId="{22D19D33-5ABC-4112-8748-F8065A5E983D}" type="pres">
      <dgm:prSet presAssocID="{2B67734F-4520-474E-82A1-A7EE36A68369}" presName="root2" presStyleCnt="0"/>
      <dgm:spPr/>
    </dgm:pt>
    <dgm:pt modelId="{5C919DB3-2997-4D85-A3A4-7900F37BC767}" type="pres">
      <dgm:prSet presAssocID="{2B67734F-4520-474E-82A1-A7EE36A68369}" presName="LevelTwoTextNode" presStyleLbl="node3" presStyleIdx="3" presStyleCnt="5" custFlipHor="1" custScaleX="102233" custScaleY="98948" custLinFactNeighborX="-3849" custLinFactNeighborY="92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20B4A9-944C-4668-8198-3ABF776E80B8}" type="pres">
      <dgm:prSet presAssocID="{2B67734F-4520-474E-82A1-A7EE36A68369}" presName="level3hierChild" presStyleCnt="0"/>
      <dgm:spPr/>
    </dgm:pt>
    <dgm:pt modelId="{02D49625-1737-4E8B-88A9-4B5296D19447}" type="pres">
      <dgm:prSet presAssocID="{20AEE705-E533-470E-80EB-A8B762C30FD3}" presName="conn2-1" presStyleLbl="parChTrans1D4" presStyleIdx="3" presStyleCnt="5"/>
      <dgm:spPr/>
      <dgm:t>
        <a:bodyPr/>
        <a:lstStyle/>
        <a:p>
          <a:endParaRPr lang="ru-RU"/>
        </a:p>
      </dgm:t>
    </dgm:pt>
    <dgm:pt modelId="{F6B94CDE-9BD7-47A9-B25C-07A133C9C86F}" type="pres">
      <dgm:prSet presAssocID="{20AEE705-E533-470E-80EB-A8B762C30FD3}" presName="connTx" presStyleLbl="parChTrans1D4" presStyleIdx="3" presStyleCnt="5"/>
      <dgm:spPr/>
      <dgm:t>
        <a:bodyPr/>
        <a:lstStyle/>
        <a:p>
          <a:endParaRPr lang="ru-RU"/>
        </a:p>
      </dgm:t>
    </dgm:pt>
    <dgm:pt modelId="{18D9F5BC-0CE7-485C-9660-15753C1C33F4}" type="pres">
      <dgm:prSet presAssocID="{180EC8D0-9E12-4AA3-9966-56702E3AAFD4}" presName="root2" presStyleCnt="0"/>
      <dgm:spPr/>
    </dgm:pt>
    <dgm:pt modelId="{3FFBEF8A-C5B8-46BD-AF3A-25C1129ABD2F}" type="pres">
      <dgm:prSet presAssocID="{180EC8D0-9E12-4AA3-9966-56702E3AAFD4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74FA7-EF02-4627-BFA2-CD856F9B1CC5}" type="pres">
      <dgm:prSet presAssocID="{180EC8D0-9E12-4AA3-9966-56702E3AAFD4}" presName="level3hierChild" presStyleCnt="0"/>
      <dgm:spPr/>
    </dgm:pt>
    <dgm:pt modelId="{C4D3B7B3-4ADA-42A8-BE7A-D317E51418D8}" type="pres">
      <dgm:prSet presAssocID="{10C706AC-2213-41F9-AA63-9A08CD0AD3C9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B020E88C-A24E-47D8-8230-71234492D4DF}" type="pres">
      <dgm:prSet presAssocID="{10C706AC-2213-41F9-AA63-9A08CD0AD3C9}" presName="connTx" presStyleLbl="parChTrans1D3" presStyleIdx="4" presStyleCnt="5"/>
      <dgm:spPr/>
      <dgm:t>
        <a:bodyPr/>
        <a:lstStyle/>
        <a:p>
          <a:endParaRPr lang="ru-RU"/>
        </a:p>
      </dgm:t>
    </dgm:pt>
    <dgm:pt modelId="{5A261285-FE2A-4699-9AD0-1D9EE0A9E07A}" type="pres">
      <dgm:prSet presAssocID="{3131B210-28AB-4ABF-9386-469DC9224A2E}" presName="root2" presStyleCnt="0"/>
      <dgm:spPr/>
    </dgm:pt>
    <dgm:pt modelId="{EDF2CD93-B97A-48A8-A9FF-EFE8987156AB}" type="pres">
      <dgm:prSet presAssocID="{3131B210-28AB-4ABF-9386-469DC9224A2E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49013A-5BD2-422A-821C-4A4667021FF7}" type="pres">
      <dgm:prSet presAssocID="{3131B210-28AB-4ABF-9386-469DC9224A2E}" presName="level3hierChild" presStyleCnt="0"/>
      <dgm:spPr/>
    </dgm:pt>
    <dgm:pt modelId="{08A05498-FFFC-4FD2-8F1F-5E2727DDC942}" type="pres">
      <dgm:prSet presAssocID="{00104C17-5C82-4C45-9621-CFFAB36344F0}" presName="conn2-1" presStyleLbl="parChTrans1D4" presStyleIdx="4" presStyleCnt="5"/>
      <dgm:spPr/>
      <dgm:t>
        <a:bodyPr/>
        <a:lstStyle/>
        <a:p>
          <a:endParaRPr lang="ru-RU"/>
        </a:p>
      </dgm:t>
    </dgm:pt>
    <dgm:pt modelId="{BD855979-DD29-4700-8B63-58539EDF74D6}" type="pres">
      <dgm:prSet presAssocID="{00104C17-5C82-4C45-9621-CFFAB36344F0}" presName="connTx" presStyleLbl="parChTrans1D4" presStyleIdx="4" presStyleCnt="5"/>
      <dgm:spPr/>
      <dgm:t>
        <a:bodyPr/>
        <a:lstStyle/>
        <a:p>
          <a:endParaRPr lang="ru-RU"/>
        </a:p>
      </dgm:t>
    </dgm:pt>
    <dgm:pt modelId="{53DA8943-1263-4CA9-A62A-FEC97AFF882D}" type="pres">
      <dgm:prSet presAssocID="{C2CD2037-7131-437B-A787-B63160527A36}" presName="root2" presStyleCnt="0"/>
      <dgm:spPr/>
    </dgm:pt>
    <dgm:pt modelId="{051AF97C-3F93-49D9-BB77-324DA75786B0}" type="pres">
      <dgm:prSet presAssocID="{C2CD2037-7131-437B-A787-B63160527A36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865CBA-7EAE-4136-A0F6-DFEB2A7C9019}" type="pres">
      <dgm:prSet presAssocID="{C2CD2037-7131-437B-A787-B63160527A36}" presName="level3hierChild" presStyleCnt="0"/>
      <dgm:spPr/>
    </dgm:pt>
  </dgm:ptLst>
  <dgm:cxnLst>
    <dgm:cxn modelId="{55E83E2E-C1F5-40FD-8285-8337677CEF20}" type="presOf" srcId="{C2CD2037-7131-437B-A787-B63160527A36}" destId="{051AF97C-3F93-49D9-BB77-324DA75786B0}" srcOrd="0" destOrd="0" presId="urn:microsoft.com/office/officeart/2005/8/layout/hierarchy2"/>
    <dgm:cxn modelId="{CDE1C4F4-8E80-4618-90E1-9314897D2ABB}" type="presOf" srcId="{20AEE705-E533-470E-80EB-A8B762C30FD3}" destId="{F6B94CDE-9BD7-47A9-B25C-07A133C9C86F}" srcOrd="1" destOrd="0" presId="urn:microsoft.com/office/officeart/2005/8/layout/hierarchy2"/>
    <dgm:cxn modelId="{ABD42BF3-D828-427E-A0BB-72C4BA434555}" type="presOf" srcId="{C843DDF0-4A22-46E4-BFFC-07D42B438812}" destId="{C0BB6D59-CA11-4A26-B893-CF8D7CFB9804}" srcOrd="0" destOrd="0" presId="urn:microsoft.com/office/officeart/2005/8/layout/hierarchy2"/>
    <dgm:cxn modelId="{E9F253B8-6E4B-4E01-B313-46FCC9F90971}" type="presOf" srcId="{8BAF674F-FBBF-47B3-BD06-29C122FC2CA2}" destId="{68ED3FD1-44EC-4543-9DF2-FCD679A92C33}" srcOrd="0" destOrd="0" presId="urn:microsoft.com/office/officeart/2005/8/layout/hierarchy2"/>
    <dgm:cxn modelId="{4DE938FE-78EE-4618-A6DD-65E55D02379D}" srcId="{50A5FA60-46E3-46C2-BF70-A9E4BB737FF0}" destId="{E33C3ECB-8F06-4325-A1C6-6A66A2D67E4B}" srcOrd="0" destOrd="0" parTransId="{C843DDF0-4A22-46E4-BFFC-07D42B438812}" sibTransId="{71053E7F-985A-4E86-9C8A-B929763323B9}"/>
    <dgm:cxn modelId="{45969B55-CC94-49A4-8FD5-D819E4511A5D}" type="presOf" srcId="{FBB43DD3-D3FE-46BB-8E05-EC67177272FA}" destId="{E13B4BBF-B727-40C7-9005-5DEE7D9E6C42}" srcOrd="0" destOrd="0" presId="urn:microsoft.com/office/officeart/2005/8/layout/hierarchy2"/>
    <dgm:cxn modelId="{D4E95C85-5CE2-4B22-B6D8-F44A80EC5D7B}" srcId="{E33C3ECB-8F06-4325-A1C6-6A66A2D67E4B}" destId="{2B67734F-4520-474E-82A1-A7EE36A68369}" srcOrd="3" destOrd="0" parTransId="{8BAF674F-FBBF-47B3-BD06-29C122FC2CA2}" sibTransId="{7C58E5B6-DAC5-4907-85AB-5159EB17ABAB}"/>
    <dgm:cxn modelId="{383EF46F-DA4F-410C-8D20-68A5CE6B47C3}" type="presOf" srcId="{52A8271F-E05A-4513-96B8-45E2844FF57F}" destId="{88256DCD-BED9-4FF3-9229-04F89417EC65}" srcOrd="0" destOrd="0" presId="urn:microsoft.com/office/officeart/2005/8/layout/hierarchy2"/>
    <dgm:cxn modelId="{246D0D26-CE53-4F69-A413-039349372FF6}" type="presOf" srcId="{50A5FA60-46E3-46C2-BF70-A9E4BB737FF0}" destId="{1A075829-0AE3-4004-B919-B096386D6F20}" srcOrd="0" destOrd="0" presId="urn:microsoft.com/office/officeart/2005/8/layout/hierarchy2"/>
    <dgm:cxn modelId="{95E8A5F4-3260-4D7C-A90D-3CDCA2841FDC}" srcId="{3374488A-3EA4-4194-8BE7-E2D2551612EC}" destId="{2D4DFD5E-B93B-4C7C-A0CA-49E3E2BEA47D}" srcOrd="0" destOrd="0" parTransId="{FBB43DD3-D3FE-46BB-8E05-EC67177272FA}" sibTransId="{2AEB2E89-098A-4F04-8545-2F4EFB481D51}"/>
    <dgm:cxn modelId="{3D04C690-E974-442F-9AC1-93563D480312}" type="presOf" srcId="{F9AC6F57-34A5-47CB-994D-B4E0DD89DC41}" destId="{CDCE54A0-0C19-4E2C-8422-73C3EB925F66}" srcOrd="0" destOrd="0" presId="urn:microsoft.com/office/officeart/2005/8/layout/hierarchy2"/>
    <dgm:cxn modelId="{9B9110D0-A46A-48F9-9897-ADA08136B0DB}" type="presOf" srcId="{70A48398-E13A-4AC8-81C4-5B57AC0595E3}" destId="{EE48AA3C-825C-467B-8898-63032A48F277}" srcOrd="0" destOrd="0" presId="urn:microsoft.com/office/officeart/2005/8/layout/hierarchy2"/>
    <dgm:cxn modelId="{B3987F95-9FAA-44AB-ABF6-D03A8DB7ECA5}" type="presOf" srcId="{E33C3ECB-8F06-4325-A1C6-6A66A2D67E4B}" destId="{154B36A3-3BD5-4660-8798-E77DAD934B64}" srcOrd="0" destOrd="0" presId="urn:microsoft.com/office/officeart/2005/8/layout/hierarchy2"/>
    <dgm:cxn modelId="{940D65F4-ED4C-4A7E-8147-047A880E7B06}" type="presOf" srcId="{8FEEE5F1-7AE1-4728-A432-C18DFB8F85F4}" destId="{E35C5E7D-4ED0-4150-8BAA-EF1795ADDA9F}" srcOrd="1" destOrd="0" presId="urn:microsoft.com/office/officeart/2005/8/layout/hierarchy2"/>
    <dgm:cxn modelId="{F1B85970-B8BD-4E03-AD74-6987B5EA987D}" srcId="{E955F63C-764D-40E3-8E84-83F25B9108EF}" destId="{E9F5B403-DD03-44F9-8F4F-E17184B16FE0}" srcOrd="0" destOrd="0" parTransId="{F9AC6F57-34A5-47CB-994D-B4E0DD89DC41}" sibTransId="{EC2E7670-0ACD-4C44-AD8F-94D0E5F00F1A}"/>
    <dgm:cxn modelId="{3B8B4EFB-9D21-4B17-901A-E0AC3C034FE3}" type="presOf" srcId="{8BAF674F-FBBF-47B3-BD06-29C122FC2CA2}" destId="{353BE990-C398-4C76-B926-29D3F2BC16A8}" srcOrd="1" destOrd="0" presId="urn:microsoft.com/office/officeart/2005/8/layout/hierarchy2"/>
    <dgm:cxn modelId="{D47AF127-D291-4FED-BA5B-3DCCF6A40A2E}" type="presOf" srcId="{FBB43DD3-D3FE-46BB-8E05-EC67177272FA}" destId="{31E82729-307B-49E7-BB26-9F715F793F2E}" srcOrd="1" destOrd="0" presId="urn:microsoft.com/office/officeart/2005/8/layout/hierarchy2"/>
    <dgm:cxn modelId="{DD18AB7C-FA05-424E-9A9F-6B518E9DC0C5}" type="presOf" srcId="{10C706AC-2213-41F9-AA63-9A08CD0AD3C9}" destId="{B020E88C-A24E-47D8-8230-71234492D4DF}" srcOrd="1" destOrd="0" presId="urn:microsoft.com/office/officeart/2005/8/layout/hierarchy2"/>
    <dgm:cxn modelId="{8BCA4496-C47E-4E3C-9880-4D3DB1E768A0}" type="presOf" srcId="{CEEF6AE9-21E0-4118-81EB-A4CB38E27EF5}" destId="{7B6C99EA-39B1-4112-8F96-19F850339A3C}" srcOrd="0" destOrd="0" presId="urn:microsoft.com/office/officeart/2005/8/layout/hierarchy2"/>
    <dgm:cxn modelId="{3B114C75-B103-44DE-8355-3B87D296461D}" srcId="{E79FFCDB-4D46-44D6-AF3F-98EE2EB03C73}" destId="{70A48398-E13A-4AC8-81C4-5B57AC0595E3}" srcOrd="0" destOrd="0" parTransId="{CEEF6AE9-21E0-4118-81EB-A4CB38E27EF5}" sibTransId="{985CC193-0664-4AD6-8EF5-793BB49875EC}"/>
    <dgm:cxn modelId="{7346E2B2-7BDB-4152-9E2A-33C7777E594C}" type="presOf" srcId="{E79FFCDB-4D46-44D6-AF3F-98EE2EB03C73}" destId="{730F6CBF-2B75-4F3F-A381-EFB52C8CCF18}" srcOrd="0" destOrd="0" presId="urn:microsoft.com/office/officeart/2005/8/layout/hierarchy2"/>
    <dgm:cxn modelId="{CFC943FC-EF81-40D8-87FF-78B00E27CE1B}" type="presOf" srcId="{180EC8D0-9E12-4AA3-9966-56702E3AAFD4}" destId="{3FFBEF8A-C5B8-46BD-AF3A-25C1129ABD2F}" srcOrd="0" destOrd="0" presId="urn:microsoft.com/office/officeart/2005/8/layout/hierarchy2"/>
    <dgm:cxn modelId="{16E10D5F-EF56-4688-9CE3-D58A720B7114}" type="presOf" srcId="{3131B210-28AB-4ABF-9386-469DC9224A2E}" destId="{EDF2CD93-B97A-48A8-A9FF-EFE8987156AB}" srcOrd="0" destOrd="0" presId="urn:microsoft.com/office/officeart/2005/8/layout/hierarchy2"/>
    <dgm:cxn modelId="{5EBC3F51-F67B-4BC2-8F78-45B84DC45813}" type="presOf" srcId="{10C706AC-2213-41F9-AA63-9A08CD0AD3C9}" destId="{C4D3B7B3-4ADA-42A8-BE7A-D317E51418D8}" srcOrd="0" destOrd="0" presId="urn:microsoft.com/office/officeart/2005/8/layout/hierarchy2"/>
    <dgm:cxn modelId="{40204B22-022B-462C-96DB-91B0B6E8B810}" type="presOf" srcId="{F28E3F80-F2A7-4E4B-A921-356ED59A2EF1}" destId="{38C44AC4-0301-496D-A7B4-B89DBED4D4E3}" srcOrd="0" destOrd="0" presId="urn:microsoft.com/office/officeart/2005/8/layout/hierarchy2"/>
    <dgm:cxn modelId="{1765C1F2-81A2-48B9-BDD6-DB11E8C1333C}" type="presOf" srcId="{8FEEE5F1-7AE1-4728-A432-C18DFB8F85F4}" destId="{CB8D183F-0309-45D9-B601-0AEE170D3A6F}" srcOrd="0" destOrd="0" presId="urn:microsoft.com/office/officeart/2005/8/layout/hierarchy2"/>
    <dgm:cxn modelId="{699B3E8D-7C5E-4286-B5B8-C16A443A782F}" srcId="{3131B210-28AB-4ABF-9386-469DC9224A2E}" destId="{C2CD2037-7131-437B-A787-B63160527A36}" srcOrd="0" destOrd="0" parTransId="{00104C17-5C82-4C45-9621-CFFAB36344F0}" sibTransId="{7D435F8F-3A29-45A5-8D70-47455824C0AF}"/>
    <dgm:cxn modelId="{B9C1E5A4-A5D7-4336-A481-888A26E28435}" type="presOf" srcId="{2D4DFD5E-B93B-4C7C-A0CA-49E3E2BEA47D}" destId="{7446C0FF-24D4-49A1-993F-96F95CF750D3}" srcOrd="0" destOrd="0" presId="urn:microsoft.com/office/officeart/2005/8/layout/hierarchy2"/>
    <dgm:cxn modelId="{A3239DE4-A1D8-41AC-91C1-A639561C3571}" srcId="{E33C3ECB-8F06-4325-A1C6-6A66A2D67E4B}" destId="{E955F63C-764D-40E3-8E84-83F25B9108EF}" srcOrd="0" destOrd="0" parTransId="{8FEEE5F1-7AE1-4728-A432-C18DFB8F85F4}" sibTransId="{A80F32CD-6212-4F3C-8C27-FFD290FF841A}"/>
    <dgm:cxn modelId="{B8A29C41-1F8E-4119-9DE6-05F77D6E8FE6}" srcId="{F28E3F80-F2A7-4E4B-A921-356ED59A2EF1}" destId="{50A5FA60-46E3-46C2-BF70-A9E4BB737FF0}" srcOrd="0" destOrd="0" parTransId="{AA633ECE-9BE7-4EE9-B3C8-FAE776CC9454}" sibTransId="{97567821-A51C-4014-98E9-185B7FD7F3D9}"/>
    <dgm:cxn modelId="{D2AB83FE-3ABF-4C94-8319-17BD02DC73BF}" type="presOf" srcId="{00104C17-5C82-4C45-9621-CFFAB36344F0}" destId="{08A05498-FFFC-4FD2-8F1F-5E2727DDC942}" srcOrd="0" destOrd="0" presId="urn:microsoft.com/office/officeart/2005/8/layout/hierarchy2"/>
    <dgm:cxn modelId="{57EEA50D-DC0D-46D5-BB48-665E42CFA6E0}" type="presOf" srcId="{7017C7EF-BEEE-4DA1-9E36-24EED2738A0C}" destId="{9A1AA1E4-24A5-4907-8B7F-68E1A9C14CA5}" srcOrd="0" destOrd="0" presId="urn:microsoft.com/office/officeart/2005/8/layout/hierarchy2"/>
    <dgm:cxn modelId="{0997B1C9-2EF8-4322-979F-DDEFF2D5A5A6}" type="presOf" srcId="{7017C7EF-BEEE-4DA1-9E36-24EED2738A0C}" destId="{66FDD161-AAC7-4671-B1BE-8FA25059A748}" srcOrd="1" destOrd="0" presId="urn:microsoft.com/office/officeart/2005/8/layout/hierarchy2"/>
    <dgm:cxn modelId="{E46537A9-DA07-4547-94E0-13D5D7351245}" srcId="{E33C3ECB-8F06-4325-A1C6-6A66A2D67E4B}" destId="{3131B210-28AB-4ABF-9386-469DC9224A2E}" srcOrd="4" destOrd="0" parTransId="{10C706AC-2213-41F9-AA63-9A08CD0AD3C9}" sibTransId="{33BB2678-7FE7-4D39-A793-52FE15F250D7}"/>
    <dgm:cxn modelId="{8D02CA4F-96FD-43F2-9A2B-CF16B52C5CFD}" type="presOf" srcId="{52A8271F-E05A-4513-96B8-45E2844FF57F}" destId="{E6736A25-9E0D-4D1E-ADC5-5241E7D517DF}" srcOrd="1" destOrd="0" presId="urn:microsoft.com/office/officeart/2005/8/layout/hierarchy2"/>
    <dgm:cxn modelId="{BD0F4E92-938A-4996-8AE6-0A8FEB005486}" type="presOf" srcId="{E9F5B403-DD03-44F9-8F4F-E17184B16FE0}" destId="{2B640158-1265-42DB-8063-500A7A99E15C}" srcOrd="0" destOrd="0" presId="urn:microsoft.com/office/officeart/2005/8/layout/hierarchy2"/>
    <dgm:cxn modelId="{CD1F2E92-F312-4097-8CC2-6FFA17F8254E}" type="presOf" srcId="{2B67734F-4520-474E-82A1-A7EE36A68369}" destId="{5C919DB3-2997-4D85-A3A4-7900F37BC767}" srcOrd="0" destOrd="0" presId="urn:microsoft.com/office/officeart/2005/8/layout/hierarchy2"/>
    <dgm:cxn modelId="{5E81D041-0ECB-43C4-AADD-41A10E79223B}" type="presOf" srcId="{C843DDF0-4A22-46E4-BFFC-07D42B438812}" destId="{E65F6A40-DE9C-406C-92C2-FFD8D6FA0CF2}" srcOrd="1" destOrd="0" presId="urn:microsoft.com/office/officeart/2005/8/layout/hierarchy2"/>
    <dgm:cxn modelId="{2799B4D6-383A-4D01-A412-DC2ADF61DE8D}" type="presOf" srcId="{F9AC6F57-34A5-47CB-994D-B4E0DD89DC41}" destId="{C5464E4B-032F-45DC-8BFF-5A5599A7F321}" srcOrd="1" destOrd="0" presId="urn:microsoft.com/office/officeart/2005/8/layout/hierarchy2"/>
    <dgm:cxn modelId="{02A7CC98-35E3-4E3F-B179-73F1060206C6}" type="presOf" srcId="{E955F63C-764D-40E3-8E84-83F25B9108EF}" destId="{2A572A70-CBD6-44B3-9001-39F601506F6C}" srcOrd="0" destOrd="0" presId="urn:microsoft.com/office/officeart/2005/8/layout/hierarchy2"/>
    <dgm:cxn modelId="{05157EEA-03D5-417A-8589-513F8FDAC6E9}" srcId="{2B67734F-4520-474E-82A1-A7EE36A68369}" destId="{180EC8D0-9E12-4AA3-9966-56702E3AAFD4}" srcOrd="0" destOrd="0" parTransId="{20AEE705-E533-470E-80EB-A8B762C30FD3}" sibTransId="{3F211398-C70C-4F6E-9DFD-D3FE5E4B5E38}"/>
    <dgm:cxn modelId="{66A50C80-A15D-4DED-9909-DA9D0AF86FEB}" srcId="{E33C3ECB-8F06-4325-A1C6-6A66A2D67E4B}" destId="{3374488A-3EA4-4194-8BE7-E2D2551612EC}" srcOrd="1" destOrd="0" parTransId="{7017C7EF-BEEE-4DA1-9E36-24EED2738A0C}" sibTransId="{DD968BA6-3E69-478A-AA27-C7E19626166C}"/>
    <dgm:cxn modelId="{85350EC8-0B75-45F3-B0DB-6FACECAE2F4A}" type="presOf" srcId="{CEEF6AE9-21E0-4118-81EB-A4CB38E27EF5}" destId="{47FF2422-0BBF-4264-9CC7-D53875BFE46B}" srcOrd="1" destOrd="0" presId="urn:microsoft.com/office/officeart/2005/8/layout/hierarchy2"/>
    <dgm:cxn modelId="{FE6D1B80-FC25-4012-8B9A-7FCBF6A86D21}" type="presOf" srcId="{3374488A-3EA4-4194-8BE7-E2D2551612EC}" destId="{4A3F0133-B708-4ED8-8E9D-5A76EC0D6A4F}" srcOrd="0" destOrd="0" presId="urn:microsoft.com/office/officeart/2005/8/layout/hierarchy2"/>
    <dgm:cxn modelId="{8561A273-38F9-4D90-AB2B-339E5EFD1F0A}" type="presOf" srcId="{00104C17-5C82-4C45-9621-CFFAB36344F0}" destId="{BD855979-DD29-4700-8B63-58539EDF74D6}" srcOrd="1" destOrd="0" presId="urn:microsoft.com/office/officeart/2005/8/layout/hierarchy2"/>
    <dgm:cxn modelId="{B9A224CF-A424-4667-9445-8CC57FCE87D2}" srcId="{E33C3ECB-8F06-4325-A1C6-6A66A2D67E4B}" destId="{E79FFCDB-4D46-44D6-AF3F-98EE2EB03C73}" srcOrd="2" destOrd="0" parTransId="{52A8271F-E05A-4513-96B8-45E2844FF57F}" sibTransId="{79A5AD2D-0532-49AD-9971-E04F722B5B62}"/>
    <dgm:cxn modelId="{A9637F98-0700-4123-BA4C-801BE73B69D8}" type="presOf" srcId="{20AEE705-E533-470E-80EB-A8B762C30FD3}" destId="{02D49625-1737-4E8B-88A9-4B5296D19447}" srcOrd="0" destOrd="0" presId="urn:microsoft.com/office/officeart/2005/8/layout/hierarchy2"/>
    <dgm:cxn modelId="{FA2986D9-B177-4C64-8DEF-98A57772963C}" type="presParOf" srcId="{38C44AC4-0301-496D-A7B4-B89DBED4D4E3}" destId="{4750330A-C14E-4E2E-92BA-035D9111153F}" srcOrd="0" destOrd="0" presId="urn:microsoft.com/office/officeart/2005/8/layout/hierarchy2"/>
    <dgm:cxn modelId="{28A8AE34-A656-46C4-AECA-3A546B39752F}" type="presParOf" srcId="{4750330A-C14E-4E2E-92BA-035D9111153F}" destId="{1A075829-0AE3-4004-B919-B096386D6F20}" srcOrd="0" destOrd="0" presId="urn:microsoft.com/office/officeart/2005/8/layout/hierarchy2"/>
    <dgm:cxn modelId="{193BFDB6-24E2-4070-855B-0A920EC785E8}" type="presParOf" srcId="{4750330A-C14E-4E2E-92BA-035D9111153F}" destId="{0DCF03F4-F406-4966-86CF-0ABE564CABD2}" srcOrd="1" destOrd="0" presId="urn:microsoft.com/office/officeart/2005/8/layout/hierarchy2"/>
    <dgm:cxn modelId="{D07F296D-4132-4E00-8070-D5B5469AD1D1}" type="presParOf" srcId="{0DCF03F4-F406-4966-86CF-0ABE564CABD2}" destId="{C0BB6D59-CA11-4A26-B893-CF8D7CFB9804}" srcOrd="0" destOrd="0" presId="urn:microsoft.com/office/officeart/2005/8/layout/hierarchy2"/>
    <dgm:cxn modelId="{3252C06F-BBA7-4E0A-9049-FA75CBEDFE6B}" type="presParOf" srcId="{C0BB6D59-CA11-4A26-B893-CF8D7CFB9804}" destId="{E65F6A40-DE9C-406C-92C2-FFD8D6FA0CF2}" srcOrd="0" destOrd="0" presId="urn:microsoft.com/office/officeart/2005/8/layout/hierarchy2"/>
    <dgm:cxn modelId="{5B8B5F31-96FB-44C3-AC10-8EA2C658C470}" type="presParOf" srcId="{0DCF03F4-F406-4966-86CF-0ABE564CABD2}" destId="{2E353D5A-8ECF-4445-AB2C-38E8EBB37B1D}" srcOrd="1" destOrd="0" presId="urn:microsoft.com/office/officeart/2005/8/layout/hierarchy2"/>
    <dgm:cxn modelId="{B98B0671-3645-4E93-851C-4880B9499695}" type="presParOf" srcId="{2E353D5A-8ECF-4445-AB2C-38E8EBB37B1D}" destId="{154B36A3-3BD5-4660-8798-E77DAD934B64}" srcOrd="0" destOrd="0" presId="urn:microsoft.com/office/officeart/2005/8/layout/hierarchy2"/>
    <dgm:cxn modelId="{CE23567A-311E-42D0-8E03-4A5B70C4B217}" type="presParOf" srcId="{2E353D5A-8ECF-4445-AB2C-38E8EBB37B1D}" destId="{CFB470EB-6D2B-49FA-B088-B941D7E31EC2}" srcOrd="1" destOrd="0" presId="urn:microsoft.com/office/officeart/2005/8/layout/hierarchy2"/>
    <dgm:cxn modelId="{40620FF5-9936-43CA-B25C-C36EFD11AB1C}" type="presParOf" srcId="{CFB470EB-6D2B-49FA-B088-B941D7E31EC2}" destId="{CB8D183F-0309-45D9-B601-0AEE170D3A6F}" srcOrd="0" destOrd="0" presId="urn:microsoft.com/office/officeart/2005/8/layout/hierarchy2"/>
    <dgm:cxn modelId="{375A17B1-F74E-452B-AD94-CD9DB8D783FE}" type="presParOf" srcId="{CB8D183F-0309-45D9-B601-0AEE170D3A6F}" destId="{E35C5E7D-4ED0-4150-8BAA-EF1795ADDA9F}" srcOrd="0" destOrd="0" presId="urn:microsoft.com/office/officeart/2005/8/layout/hierarchy2"/>
    <dgm:cxn modelId="{41DB4668-7474-46AE-9D8F-4B1CFBBA2E18}" type="presParOf" srcId="{CFB470EB-6D2B-49FA-B088-B941D7E31EC2}" destId="{7BCA0A68-ACC8-43DE-AEED-7D46EC046189}" srcOrd="1" destOrd="0" presId="urn:microsoft.com/office/officeart/2005/8/layout/hierarchy2"/>
    <dgm:cxn modelId="{4E2DEC79-71BB-4FAC-AA78-76C9F187EC39}" type="presParOf" srcId="{7BCA0A68-ACC8-43DE-AEED-7D46EC046189}" destId="{2A572A70-CBD6-44B3-9001-39F601506F6C}" srcOrd="0" destOrd="0" presId="urn:microsoft.com/office/officeart/2005/8/layout/hierarchy2"/>
    <dgm:cxn modelId="{D1A4A207-F3F3-4100-A753-77D9716CE7CE}" type="presParOf" srcId="{7BCA0A68-ACC8-43DE-AEED-7D46EC046189}" destId="{C55B8529-1E35-447C-AE43-4D839632B18F}" srcOrd="1" destOrd="0" presId="urn:microsoft.com/office/officeart/2005/8/layout/hierarchy2"/>
    <dgm:cxn modelId="{05E7A3DB-765E-4CE6-9D8A-0464DEA13CF3}" type="presParOf" srcId="{C55B8529-1E35-447C-AE43-4D839632B18F}" destId="{CDCE54A0-0C19-4E2C-8422-73C3EB925F66}" srcOrd="0" destOrd="0" presId="urn:microsoft.com/office/officeart/2005/8/layout/hierarchy2"/>
    <dgm:cxn modelId="{69939F61-4F30-4FA9-804D-5E1519727E47}" type="presParOf" srcId="{CDCE54A0-0C19-4E2C-8422-73C3EB925F66}" destId="{C5464E4B-032F-45DC-8BFF-5A5599A7F321}" srcOrd="0" destOrd="0" presId="urn:microsoft.com/office/officeart/2005/8/layout/hierarchy2"/>
    <dgm:cxn modelId="{D0B7281F-97B1-4D08-9569-97C9AFAD861C}" type="presParOf" srcId="{C55B8529-1E35-447C-AE43-4D839632B18F}" destId="{7C8C238D-1885-4E72-9FBF-EC0078D53DD8}" srcOrd="1" destOrd="0" presId="urn:microsoft.com/office/officeart/2005/8/layout/hierarchy2"/>
    <dgm:cxn modelId="{BA0E803C-9C21-48F0-AAEE-F3E1BDB3A86F}" type="presParOf" srcId="{7C8C238D-1885-4E72-9FBF-EC0078D53DD8}" destId="{2B640158-1265-42DB-8063-500A7A99E15C}" srcOrd="0" destOrd="0" presId="urn:microsoft.com/office/officeart/2005/8/layout/hierarchy2"/>
    <dgm:cxn modelId="{D213C271-2CB1-40F2-9709-A9BF99C500E0}" type="presParOf" srcId="{7C8C238D-1885-4E72-9FBF-EC0078D53DD8}" destId="{10564A8F-80FB-4ED8-A41D-9C1EAD3832B2}" srcOrd="1" destOrd="0" presId="urn:microsoft.com/office/officeart/2005/8/layout/hierarchy2"/>
    <dgm:cxn modelId="{828618EB-10CA-4E1F-9330-992F805185D0}" type="presParOf" srcId="{CFB470EB-6D2B-49FA-B088-B941D7E31EC2}" destId="{9A1AA1E4-24A5-4907-8B7F-68E1A9C14CA5}" srcOrd="2" destOrd="0" presId="urn:microsoft.com/office/officeart/2005/8/layout/hierarchy2"/>
    <dgm:cxn modelId="{D6B7F871-69CF-41A3-B217-39B8F3EBE23E}" type="presParOf" srcId="{9A1AA1E4-24A5-4907-8B7F-68E1A9C14CA5}" destId="{66FDD161-AAC7-4671-B1BE-8FA25059A748}" srcOrd="0" destOrd="0" presId="urn:microsoft.com/office/officeart/2005/8/layout/hierarchy2"/>
    <dgm:cxn modelId="{46F8A11C-5A78-4F54-AEE9-9243D638DE21}" type="presParOf" srcId="{CFB470EB-6D2B-49FA-B088-B941D7E31EC2}" destId="{2425C2C7-FE2F-4453-BF3F-3ED74C115C53}" srcOrd="3" destOrd="0" presId="urn:microsoft.com/office/officeart/2005/8/layout/hierarchy2"/>
    <dgm:cxn modelId="{AAD424AC-F57E-4151-BD2B-9F7DFEFF2998}" type="presParOf" srcId="{2425C2C7-FE2F-4453-BF3F-3ED74C115C53}" destId="{4A3F0133-B708-4ED8-8E9D-5A76EC0D6A4F}" srcOrd="0" destOrd="0" presId="urn:microsoft.com/office/officeart/2005/8/layout/hierarchy2"/>
    <dgm:cxn modelId="{732F5127-6EA4-447B-AF5E-720EE1ACB750}" type="presParOf" srcId="{2425C2C7-FE2F-4453-BF3F-3ED74C115C53}" destId="{DE5787B9-F7C0-4A37-A185-3415640310CA}" srcOrd="1" destOrd="0" presId="urn:microsoft.com/office/officeart/2005/8/layout/hierarchy2"/>
    <dgm:cxn modelId="{5F9ECD8E-77B1-416E-B989-1281D9FCB001}" type="presParOf" srcId="{DE5787B9-F7C0-4A37-A185-3415640310CA}" destId="{E13B4BBF-B727-40C7-9005-5DEE7D9E6C42}" srcOrd="0" destOrd="0" presId="urn:microsoft.com/office/officeart/2005/8/layout/hierarchy2"/>
    <dgm:cxn modelId="{A282B01A-3817-4AE7-AAE6-E375232F2851}" type="presParOf" srcId="{E13B4BBF-B727-40C7-9005-5DEE7D9E6C42}" destId="{31E82729-307B-49E7-BB26-9F715F793F2E}" srcOrd="0" destOrd="0" presId="urn:microsoft.com/office/officeart/2005/8/layout/hierarchy2"/>
    <dgm:cxn modelId="{58877056-09CE-4A48-A7CF-9A2BF79B224E}" type="presParOf" srcId="{DE5787B9-F7C0-4A37-A185-3415640310CA}" destId="{7CBF5BEC-C6AA-4657-9172-4D030BB25B2F}" srcOrd="1" destOrd="0" presId="urn:microsoft.com/office/officeart/2005/8/layout/hierarchy2"/>
    <dgm:cxn modelId="{00007B97-F8BA-462B-B4C6-2FDDAC28EDB5}" type="presParOf" srcId="{7CBF5BEC-C6AA-4657-9172-4D030BB25B2F}" destId="{7446C0FF-24D4-49A1-993F-96F95CF750D3}" srcOrd="0" destOrd="0" presId="urn:microsoft.com/office/officeart/2005/8/layout/hierarchy2"/>
    <dgm:cxn modelId="{0D696AC2-C9CD-4140-AE00-93217061F540}" type="presParOf" srcId="{7CBF5BEC-C6AA-4657-9172-4D030BB25B2F}" destId="{E812F77E-06C6-4CE2-B2B3-9D1770BBAC6A}" srcOrd="1" destOrd="0" presId="urn:microsoft.com/office/officeart/2005/8/layout/hierarchy2"/>
    <dgm:cxn modelId="{D19CA84D-8EBD-46A4-8AAF-17FE89877DA2}" type="presParOf" srcId="{CFB470EB-6D2B-49FA-B088-B941D7E31EC2}" destId="{88256DCD-BED9-4FF3-9229-04F89417EC65}" srcOrd="4" destOrd="0" presId="urn:microsoft.com/office/officeart/2005/8/layout/hierarchy2"/>
    <dgm:cxn modelId="{A50ED636-A8CE-4897-AD09-56C3BA08B76D}" type="presParOf" srcId="{88256DCD-BED9-4FF3-9229-04F89417EC65}" destId="{E6736A25-9E0D-4D1E-ADC5-5241E7D517DF}" srcOrd="0" destOrd="0" presId="urn:microsoft.com/office/officeart/2005/8/layout/hierarchy2"/>
    <dgm:cxn modelId="{F961E8E0-BD4C-4C73-8440-06656ED886DB}" type="presParOf" srcId="{CFB470EB-6D2B-49FA-B088-B941D7E31EC2}" destId="{51B157A7-FE60-488F-8285-8C6EDB81A5BC}" srcOrd="5" destOrd="0" presId="urn:microsoft.com/office/officeart/2005/8/layout/hierarchy2"/>
    <dgm:cxn modelId="{CA9E7FC6-4955-4E54-A742-9ED27ACD8DAE}" type="presParOf" srcId="{51B157A7-FE60-488F-8285-8C6EDB81A5BC}" destId="{730F6CBF-2B75-4F3F-A381-EFB52C8CCF18}" srcOrd="0" destOrd="0" presId="urn:microsoft.com/office/officeart/2005/8/layout/hierarchy2"/>
    <dgm:cxn modelId="{C9BCD1E8-CB2F-4F81-988D-D5326D40512E}" type="presParOf" srcId="{51B157A7-FE60-488F-8285-8C6EDB81A5BC}" destId="{76CF4210-921F-4867-A1B3-AB0E76BE6E18}" srcOrd="1" destOrd="0" presId="urn:microsoft.com/office/officeart/2005/8/layout/hierarchy2"/>
    <dgm:cxn modelId="{0CEFF53C-66EE-414B-9AE0-400514CEF682}" type="presParOf" srcId="{76CF4210-921F-4867-A1B3-AB0E76BE6E18}" destId="{7B6C99EA-39B1-4112-8F96-19F850339A3C}" srcOrd="0" destOrd="0" presId="urn:microsoft.com/office/officeart/2005/8/layout/hierarchy2"/>
    <dgm:cxn modelId="{D736CA52-5CD2-43ED-9627-8EAB53D1A40D}" type="presParOf" srcId="{7B6C99EA-39B1-4112-8F96-19F850339A3C}" destId="{47FF2422-0BBF-4264-9CC7-D53875BFE46B}" srcOrd="0" destOrd="0" presId="urn:microsoft.com/office/officeart/2005/8/layout/hierarchy2"/>
    <dgm:cxn modelId="{3CF54824-5150-45AF-805C-DD63CB8953AF}" type="presParOf" srcId="{76CF4210-921F-4867-A1B3-AB0E76BE6E18}" destId="{1DBE0D6D-61D1-4370-B2CF-50C681A0D4AE}" srcOrd="1" destOrd="0" presId="urn:microsoft.com/office/officeart/2005/8/layout/hierarchy2"/>
    <dgm:cxn modelId="{47DA4C96-BF4B-487A-A344-B96C070D32E1}" type="presParOf" srcId="{1DBE0D6D-61D1-4370-B2CF-50C681A0D4AE}" destId="{EE48AA3C-825C-467B-8898-63032A48F277}" srcOrd="0" destOrd="0" presId="urn:microsoft.com/office/officeart/2005/8/layout/hierarchy2"/>
    <dgm:cxn modelId="{D01085DF-EC4C-4A68-9256-F234F1242506}" type="presParOf" srcId="{1DBE0D6D-61D1-4370-B2CF-50C681A0D4AE}" destId="{8DBEACBB-2E54-4D7E-961B-B5A224A6E7E8}" srcOrd="1" destOrd="0" presId="urn:microsoft.com/office/officeart/2005/8/layout/hierarchy2"/>
    <dgm:cxn modelId="{5727740D-40A6-4F75-BB52-A073D66CA5A2}" type="presParOf" srcId="{CFB470EB-6D2B-49FA-B088-B941D7E31EC2}" destId="{68ED3FD1-44EC-4543-9DF2-FCD679A92C33}" srcOrd="6" destOrd="0" presId="urn:microsoft.com/office/officeart/2005/8/layout/hierarchy2"/>
    <dgm:cxn modelId="{87F6279D-2071-4ADB-A48F-DB8D19ACB465}" type="presParOf" srcId="{68ED3FD1-44EC-4543-9DF2-FCD679A92C33}" destId="{353BE990-C398-4C76-B926-29D3F2BC16A8}" srcOrd="0" destOrd="0" presId="urn:microsoft.com/office/officeart/2005/8/layout/hierarchy2"/>
    <dgm:cxn modelId="{1DA96C8F-550B-4E6F-8E5E-1241A8C47AB6}" type="presParOf" srcId="{CFB470EB-6D2B-49FA-B088-B941D7E31EC2}" destId="{22D19D33-5ABC-4112-8748-F8065A5E983D}" srcOrd="7" destOrd="0" presId="urn:microsoft.com/office/officeart/2005/8/layout/hierarchy2"/>
    <dgm:cxn modelId="{BDCB972B-528A-48AB-8FA0-A83AF1E9F4EC}" type="presParOf" srcId="{22D19D33-5ABC-4112-8748-F8065A5E983D}" destId="{5C919DB3-2997-4D85-A3A4-7900F37BC767}" srcOrd="0" destOrd="0" presId="urn:microsoft.com/office/officeart/2005/8/layout/hierarchy2"/>
    <dgm:cxn modelId="{77EC5FC6-9F14-414B-9A9C-4E26B60C6076}" type="presParOf" srcId="{22D19D33-5ABC-4112-8748-F8065A5E983D}" destId="{2120B4A9-944C-4668-8198-3ABF776E80B8}" srcOrd="1" destOrd="0" presId="urn:microsoft.com/office/officeart/2005/8/layout/hierarchy2"/>
    <dgm:cxn modelId="{02AD8521-68DC-4A2C-94FA-D2B2576853E2}" type="presParOf" srcId="{2120B4A9-944C-4668-8198-3ABF776E80B8}" destId="{02D49625-1737-4E8B-88A9-4B5296D19447}" srcOrd="0" destOrd="0" presId="urn:microsoft.com/office/officeart/2005/8/layout/hierarchy2"/>
    <dgm:cxn modelId="{82453DEC-D74E-47A4-A579-F1DD44582B21}" type="presParOf" srcId="{02D49625-1737-4E8B-88A9-4B5296D19447}" destId="{F6B94CDE-9BD7-47A9-B25C-07A133C9C86F}" srcOrd="0" destOrd="0" presId="urn:microsoft.com/office/officeart/2005/8/layout/hierarchy2"/>
    <dgm:cxn modelId="{FB23144B-F1E7-4BA1-8743-6E72BEFFF27A}" type="presParOf" srcId="{2120B4A9-944C-4668-8198-3ABF776E80B8}" destId="{18D9F5BC-0CE7-485C-9660-15753C1C33F4}" srcOrd="1" destOrd="0" presId="urn:microsoft.com/office/officeart/2005/8/layout/hierarchy2"/>
    <dgm:cxn modelId="{D18BFC17-040D-4620-B139-36037E50018B}" type="presParOf" srcId="{18D9F5BC-0CE7-485C-9660-15753C1C33F4}" destId="{3FFBEF8A-C5B8-46BD-AF3A-25C1129ABD2F}" srcOrd="0" destOrd="0" presId="urn:microsoft.com/office/officeart/2005/8/layout/hierarchy2"/>
    <dgm:cxn modelId="{C4C20CCA-58A0-49F3-8C54-511860C3F913}" type="presParOf" srcId="{18D9F5BC-0CE7-485C-9660-15753C1C33F4}" destId="{47C74FA7-EF02-4627-BFA2-CD856F9B1CC5}" srcOrd="1" destOrd="0" presId="urn:microsoft.com/office/officeart/2005/8/layout/hierarchy2"/>
    <dgm:cxn modelId="{3B32F652-7366-420D-8BFE-7F1D511EC690}" type="presParOf" srcId="{CFB470EB-6D2B-49FA-B088-B941D7E31EC2}" destId="{C4D3B7B3-4ADA-42A8-BE7A-D317E51418D8}" srcOrd="8" destOrd="0" presId="urn:microsoft.com/office/officeart/2005/8/layout/hierarchy2"/>
    <dgm:cxn modelId="{26B00C25-E0EB-4322-9948-C79DFEB51C07}" type="presParOf" srcId="{C4D3B7B3-4ADA-42A8-BE7A-D317E51418D8}" destId="{B020E88C-A24E-47D8-8230-71234492D4DF}" srcOrd="0" destOrd="0" presId="urn:microsoft.com/office/officeart/2005/8/layout/hierarchy2"/>
    <dgm:cxn modelId="{991281D6-ED36-41B4-9171-4E6F8898DFB8}" type="presParOf" srcId="{CFB470EB-6D2B-49FA-B088-B941D7E31EC2}" destId="{5A261285-FE2A-4699-9AD0-1D9EE0A9E07A}" srcOrd="9" destOrd="0" presId="urn:microsoft.com/office/officeart/2005/8/layout/hierarchy2"/>
    <dgm:cxn modelId="{758FD68C-877D-4A5D-AD66-87C575515449}" type="presParOf" srcId="{5A261285-FE2A-4699-9AD0-1D9EE0A9E07A}" destId="{EDF2CD93-B97A-48A8-A9FF-EFE8987156AB}" srcOrd="0" destOrd="0" presId="urn:microsoft.com/office/officeart/2005/8/layout/hierarchy2"/>
    <dgm:cxn modelId="{C89A5570-1646-459E-9318-0E9A333F5113}" type="presParOf" srcId="{5A261285-FE2A-4699-9AD0-1D9EE0A9E07A}" destId="{9E49013A-5BD2-422A-821C-4A4667021FF7}" srcOrd="1" destOrd="0" presId="urn:microsoft.com/office/officeart/2005/8/layout/hierarchy2"/>
    <dgm:cxn modelId="{2B463001-5E16-40AA-840F-57E56EB44271}" type="presParOf" srcId="{9E49013A-5BD2-422A-821C-4A4667021FF7}" destId="{08A05498-FFFC-4FD2-8F1F-5E2727DDC942}" srcOrd="0" destOrd="0" presId="urn:microsoft.com/office/officeart/2005/8/layout/hierarchy2"/>
    <dgm:cxn modelId="{CF009723-E054-4108-8A5C-A1B2A42E05C8}" type="presParOf" srcId="{08A05498-FFFC-4FD2-8F1F-5E2727DDC942}" destId="{BD855979-DD29-4700-8B63-58539EDF74D6}" srcOrd="0" destOrd="0" presId="urn:microsoft.com/office/officeart/2005/8/layout/hierarchy2"/>
    <dgm:cxn modelId="{47B91163-55FF-48FC-9CFC-C3CB9689C0B8}" type="presParOf" srcId="{9E49013A-5BD2-422A-821C-4A4667021FF7}" destId="{53DA8943-1263-4CA9-A62A-FEC97AFF882D}" srcOrd="1" destOrd="0" presId="urn:microsoft.com/office/officeart/2005/8/layout/hierarchy2"/>
    <dgm:cxn modelId="{19CDF014-B54F-414C-B1BC-D8F13079E1AD}" type="presParOf" srcId="{53DA8943-1263-4CA9-A62A-FEC97AFF882D}" destId="{051AF97C-3F93-49D9-BB77-324DA75786B0}" srcOrd="0" destOrd="0" presId="urn:microsoft.com/office/officeart/2005/8/layout/hierarchy2"/>
    <dgm:cxn modelId="{1C944A97-37C8-4AE9-B13E-9306EEB62A82}" type="presParOf" srcId="{53DA8943-1263-4CA9-A62A-FEC97AFF882D}" destId="{23865CBA-7EAE-4136-A0F6-DFEB2A7C901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75829-0AE3-4004-B919-B096386D6F20}">
      <dsp:nvSpPr>
        <dsp:cNvPr id="0" name=""/>
        <dsp:cNvSpPr/>
      </dsp:nvSpPr>
      <dsp:spPr>
        <a:xfrm>
          <a:off x="0" y="1763125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День здоровья</a:t>
          </a:r>
          <a:endParaRPr lang="ru-RU" sz="1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63125"/>
        <a:ext cx="1197392" cy="598696"/>
      </dsp:txXfrm>
    </dsp:sp>
    <dsp:sp modelId="{C0BB6D59-CA11-4A26-B893-CF8D7CFB9804}">
      <dsp:nvSpPr>
        <dsp:cNvPr id="0" name=""/>
        <dsp:cNvSpPr/>
      </dsp:nvSpPr>
      <dsp:spPr>
        <a:xfrm rot="21384157">
          <a:off x="1196913" y="2033978"/>
          <a:ext cx="485673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485673" y="1325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384157">
        <a:off x="1427608" y="2035094"/>
        <a:ext cx="24283" cy="24283"/>
      </dsp:txXfrm>
    </dsp:sp>
    <dsp:sp modelId="{154B36A3-3BD5-4660-8798-E77DAD934B64}">
      <dsp:nvSpPr>
        <dsp:cNvPr id="0" name=""/>
        <dsp:cNvSpPr/>
      </dsp:nvSpPr>
      <dsp:spPr>
        <a:xfrm>
          <a:off x="1682108" y="1732651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Развивающая среда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1682108" y="1732651"/>
        <a:ext cx="1197392" cy="598696"/>
      </dsp:txXfrm>
    </dsp:sp>
    <dsp:sp modelId="{CB8D183F-0309-45D9-B601-0AEE170D3A6F}">
      <dsp:nvSpPr>
        <dsp:cNvPr id="0" name=""/>
        <dsp:cNvSpPr/>
      </dsp:nvSpPr>
      <dsp:spPr>
        <a:xfrm rot="17261649">
          <a:off x="2383828" y="1340323"/>
          <a:ext cx="1424212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1424212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261649">
        <a:off x="3060329" y="1317976"/>
        <a:ext cx="71210" cy="71210"/>
      </dsp:txXfrm>
    </dsp:sp>
    <dsp:sp modelId="{2A572A70-CBD6-44B3-9001-39F601506F6C}">
      <dsp:nvSpPr>
        <dsp:cNvPr id="0" name=""/>
        <dsp:cNvSpPr/>
      </dsp:nvSpPr>
      <dsp:spPr>
        <a:xfrm>
          <a:off x="3312369" y="375815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Использование  ЭОР  </a:t>
          </a:r>
        </a:p>
      </dsp:txBody>
      <dsp:txXfrm>
        <a:off x="3312369" y="375815"/>
        <a:ext cx="1197392" cy="598696"/>
      </dsp:txXfrm>
    </dsp:sp>
    <dsp:sp modelId="{CDCE54A0-0C19-4E2C-8422-73C3EB925F66}">
      <dsp:nvSpPr>
        <dsp:cNvPr id="0" name=""/>
        <dsp:cNvSpPr/>
      </dsp:nvSpPr>
      <dsp:spPr>
        <a:xfrm rot="21468040">
          <a:off x="4509568" y="651822"/>
          <a:ext cx="525431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525431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68040">
        <a:off x="4759148" y="651945"/>
        <a:ext cx="26271" cy="26271"/>
      </dsp:txXfrm>
    </dsp:sp>
    <dsp:sp modelId="{2B640158-1265-42DB-8063-500A7A99E15C}">
      <dsp:nvSpPr>
        <dsp:cNvPr id="0" name=""/>
        <dsp:cNvSpPr/>
      </dsp:nvSpPr>
      <dsp:spPr>
        <a:xfrm>
          <a:off x="5034806" y="355651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Презентация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5034806" y="355651"/>
        <a:ext cx="1197392" cy="598696"/>
      </dsp:txXfrm>
    </dsp:sp>
    <dsp:sp modelId="{9A1AA1E4-24A5-4907-8B7F-68E1A9C14CA5}">
      <dsp:nvSpPr>
        <dsp:cNvPr id="0" name=""/>
        <dsp:cNvSpPr/>
      </dsp:nvSpPr>
      <dsp:spPr>
        <a:xfrm rot="18189265">
          <a:off x="2696088" y="1679849"/>
          <a:ext cx="809584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809584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189265">
        <a:off x="3080640" y="1672868"/>
        <a:ext cx="40479" cy="40479"/>
      </dsp:txXfrm>
    </dsp:sp>
    <dsp:sp modelId="{4A3F0133-B708-4ED8-8E9D-5A76EC0D6A4F}">
      <dsp:nvSpPr>
        <dsp:cNvPr id="0" name=""/>
        <dsp:cNvSpPr/>
      </dsp:nvSpPr>
      <dsp:spPr>
        <a:xfrm>
          <a:off x="3322260" y="1054868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Прогулки 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3322260" y="1054868"/>
        <a:ext cx="1197392" cy="598696"/>
      </dsp:txXfrm>
    </dsp:sp>
    <dsp:sp modelId="{E13B4BBF-B727-40C7-9005-5DEE7D9E6C42}">
      <dsp:nvSpPr>
        <dsp:cNvPr id="0" name=""/>
        <dsp:cNvSpPr/>
      </dsp:nvSpPr>
      <dsp:spPr>
        <a:xfrm rot="21528495">
          <a:off x="4519596" y="1335599"/>
          <a:ext cx="515265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515265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28495">
        <a:off x="4764347" y="1335976"/>
        <a:ext cx="25763" cy="25763"/>
      </dsp:txXfrm>
    </dsp:sp>
    <dsp:sp modelId="{7446C0FF-24D4-49A1-993F-96F95CF750D3}">
      <dsp:nvSpPr>
        <dsp:cNvPr id="0" name=""/>
        <dsp:cNvSpPr/>
      </dsp:nvSpPr>
      <dsp:spPr>
        <a:xfrm>
          <a:off x="5034806" y="1044151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Постройка снежной крепости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5034806" y="1044151"/>
        <a:ext cx="1197392" cy="598696"/>
      </dsp:txXfrm>
    </dsp:sp>
    <dsp:sp modelId="{88256DCD-BED9-4FF3-9229-04F89417EC65}">
      <dsp:nvSpPr>
        <dsp:cNvPr id="0" name=""/>
        <dsp:cNvSpPr/>
      </dsp:nvSpPr>
      <dsp:spPr>
        <a:xfrm rot="21587698">
          <a:off x="2879499" y="2017888"/>
          <a:ext cx="476816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476816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87698">
        <a:off x="3105987" y="2019226"/>
        <a:ext cx="23840" cy="23840"/>
      </dsp:txXfrm>
    </dsp:sp>
    <dsp:sp modelId="{730F6CBF-2B75-4F3F-A381-EFB52C8CCF18}">
      <dsp:nvSpPr>
        <dsp:cNvPr id="0" name=""/>
        <dsp:cNvSpPr/>
      </dsp:nvSpPr>
      <dsp:spPr>
        <a:xfrm>
          <a:off x="3356314" y="1730945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Физкультура </a:t>
          </a:r>
          <a:r>
            <a:rPr lang="ru-RU" sz="1200" kern="1200" dirty="0" smtClean="0">
              <a:solidFill>
                <a:srgbClr val="FFFF00"/>
              </a:solidFill>
            </a:rPr>
            <a:t> 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3356314" y="1730945"/>
        <a:ext cx="1197392" cy="598696"/>
      </dsp:txXfrm>
    </dsp:sp>
    <dsp:sp modelId="{7B6C99EA-39B1-4112-8F96-19F850339A3C}">
      <dsp:nvSpPr>
        <dsp:cNvPr id="0" name=""/>
        <dsp:cNvSpPr/>
      </dsp:nvSpPr>
      <dsp:spPr>
        <a:xfrm rot="12192">
          <a:off x="4553704" y="2017888"/>
          <a:ext cx="481103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481103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192">
        <a:off x="4782228" y="2019119"/>
        <a:ext cx="24055" cy="24055"/>
      </dsp:txXfrm>
    </dsp:sp>
    <dsp:sp modelId="{EE48AA3C-825C-467B-8898-63032A48F277}">
      <dsp:nvSpPr>
        <dsp:cNvPr id="0" name=""/>
        <dsp:cNvSpPr/>
      </dsp:nvSpPr>
      <dsp:spPr>
        <a:xfrm>
          <a:off x="5034806" y="1732651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подвижные игры</a:t>
          </a:r>
          <a:endParaRPr lang="ru-RU" sz="3700" kern="1200" dirty="0">
            <a:solidFill>
              <a:srgbClr val="FFFF00"/>
            </a:solidFill>
          </a:endParaRPr>
        </a:p>
      </dsp:txBody>
      <dsp:txXfrm>
        <a:off x="5034806" y="1732651"/>
        <a:ext cx="1197392" cy="598696"/>
      </dsp:txXfrm>
    </dsp:sp>
    <dsp:sp modelId="{68ED3FD1-44EC-4543-9DF2-FCD679A92C33}">
      <dsp:nvSpPr>
        <dsp:cNvPr id="0" name=""/>
        <dsp:cNvSpPr/>
      </dsp:nvSpPr>
      <dsp:spPr>
        <a:xfrm rot="3588586">
          <a:off x="2665538" y="2390759"/>
          <a:ext cx="860792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860792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588586">
        <a:off x="3074415" y="2382497"/>
        <a:ext cx="43039" cy="43039"/>
      </dsp:txXfrm>
    </dsp:sp>
    <dsp:sp modelId="{5C919DB3-2997-4D85-A3A4-7900F37BC767}">
      <dsp:nvSpPr>
        <dsp:cNvPr id="0" name=""/>
        <dsp:cNvSpPr/>
      </dsp:nvSpPr>
      <dsp:spPr>
        <a:xfrm flipH="1">
          <a:off x="3312369" y="2479836"/>
          <a:ext cx="1224129" cy="592397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Музыка </a:t>
          </a:r>
          <a:endParaRPr lang="ru-RU" sz="1400" b="1" kern="1200" dirty="0">
            <a:solidFill>
              <a:srgbClr val="FFFF00"/>
            </a:solidFill>
          </a:endParaRPr>
        </a:p>
      </dsp:txBody>
      <dsp:txXfrm flipH="1">
        <a:off x="3312369" y="2479836"/>
        <a:ext cx="1224129" cy="592397"/>
      </dsp:txXfrm>
    </dsp:sp>
    <dsp:sp modelId="{02D49625-1737-4E8B-88A9-4B5296D19447}">
      <dsp:nvSpPr>
        <dsp:cNvPr id="0" name=""/>
        <dsp:cNvSpPr/>
      </dsp:nvSpPr>
      <dsp:spPr>
        <a:xfrm rot="21237729">
          <a:off x="4535035" y="2735009"/>
          <a:ext cx="527973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527973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237729">
        <a:off x="4785822" y="2735068"/>
        <a:ext cx="26398" cy="26398"/>
      </dsp:txXfrm>
    </dsp:sp>
    <dsp:sp modelId="{3FFBEF8A-C5B8-46BD-AF3A-25C1129ABD2F}">
      <dsp:nvSpPr>
        <dsp:cNvPr id="0" name=""/>
        <dsp:cNvSpPr/>
      </dsp:nvSpPr>
      <dsp:spPr>
        <a:xfrm>
          <a:off x="5061544" y="2421152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 оркестр </a:t>
          </a:r>
          <a:endParaRPr lang="ru-RU" sz="3700" kern="1200" dirty="0">
            <a:solidFill>
              <a:srgbClr val="FFFF00"/>
            </a:solidFill>
          </a:endParaRPr>
        </a:p>
      </dsp:txBody>
      <dsp:txXfrm>
        <a:off x="5061544" y="2421152"/>
        <a:ext cx="1197392" cy="598696"/>
      </dsp:txXfrm>
    </dsp:sp>
    <dsp:sp modelId="{C4D3B7B3-4ADA-42A8-BE7A-D317E51418D8}">
      <dsp:nvSpPr>
        <dsp:cNvPr id="0" name=""/>
        <dsp:cNvSpPr/>
      </dsp:nvSpPr>
      <dsp:spPr>
        <a:xfrm rot="4249260">
          <a:off x="2390019" y="2707241"/>
          <a:ext cx="1457920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1457920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249260">
        <a:off x="3082531" y="2684052"/>
        <a:ext cx="72896" cy="72896"/>
      </dsp:txXfrm>
    </dsp:sp>
    <dsp:sp modelId="{EDF2CD93-B97A-48A8-A9FF-EFE8987156AB}">
      <dsp:nvSpPr>
        <dsp:cNvPr id="0" name=""/>
        <dsp:cNvSpPr/>
      </dsp:nvSpPr>
      <dsp:spPr>
        <a:xfrm>
          <a:off x="3358457" y="3109652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Приобщение к народным традициям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3358457" y="3109652"/>
        <a:ext cx="1197392" cy="598696"/>
      </dsp:txXfrm>
    </dsp:sp>
    <dsp:sp modelId="{08A05498-FFFC-4FD2-8F1F-5E2727DDC942}">
      <dsp:nvSpPr>
        <dsp:cNvPr id="0" name=""/>
        <dsp:cNvSpPr/>
      </dsp:nvSpPr>
      <dsp:spPr>
        <a:xfrm>
          <a:off x="4555849" y="3395742"/>
          <a:ext cx="478956" cy="26517"/>
        </a:xfrm>
        <a:custGeom>
          <a:avLst/>
          <a:gdLst/>
          <a:ahLst/>
          <a:cxnLst/>
          <a:rect l="0" t="0" r="0" b="0"/>
          <a:pathLst>
            <a:path>
              <a:moveTo>
                <a:pt x="0" y="13258"/>
              </a:moveTo>
              <a:lnTo>
                <a:pt x="478956" y="1325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83354" y="3397026"/>
        <a:ext cx="23947" cy="23947"/>
      </dsp:txXfrm>
    </dsp:sp>
    <dsp:sp modelId="{051AF97C-3F93-49D9-BB77-324DA75786B0}">
      <dsp:nvSpPr>
        <dsp:cNvPr id="0" name=""/>
        <dsp:cNvSpPr/>
      </dsp:nvSpPr>
      <dsp:spPr>
        <a:xfrm>
          <a:off x="5034806" y="3109652"/>
          <a:ext cx="1197392" cy="598696"/>
        </a:xfrm>
        <a:prstGeom prst="roundRect">
          <a:avLst>
            <a:gd name="adj" fmla="val 10000"/>
          </a:avLst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Чаепитие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5034806" y="3109652"/>
        <a:ext cx="1197392" cy="598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76DB-FE5A-4D6A-B60F-D55DDA02B0CE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D5E4-23A7-43F7-91D5-FE1E1563C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A4E4E-4B41-422E-861D-9B0080A01392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E428B-E61D-421A-853F-3037093F5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6984776" cy="6167038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3600" dirty="0" smtClean="0"/>
              <a:t>Широкая Масленица.</a:t>
            </a:r>
            <a:br>
              <a:rPr lang="ru-RU" sz="3600" dirty="0" smtClean="0"/>
            </a:br>
            <a:r>
              <a:rPr lang="ru-RU" dirty="0" smtClean="0">
                <a:solidFill>
                  <a:schemeClr val="bg2"/>
                </a:solidFill>
              </a:rPr>
              <a:t>                </a:t>
            </a:r>
            <a:r>
              <a:rPr lang="ru-RU" sz="1600" dirty="0" smtClean="0">
                <a:solidFill>
                  <a:schemeClr val="bg2"/>
                </a:solidFill>
              </a:rPr>
              <a:t>День здоровья 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                </a:t>
            </a:r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элементами фольклора ;</a:t>
            </a:r>
            <a:r>
              <a:rPr lang="ru-RU" sz="12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присказки,               		                          частушки, народные игры/</a:t>
            </a:r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/>
                </a:solidFill>
              </a:rPr>
              <a:t>технологии: 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 </a:t>
            </a:r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Оздоровительно- профилактическая деятельность, использование ЭОР</a:t>
            </a:r>
            <a:r>
              <a:rPr lang="ru-RU" sz="2000" dirty="0" smtClean="0">
                <a:solidFill>
                  <a:schemeClr val="bg2"/>
                </a:solidFill>
              </a:rPr>
              <a:t/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                                                                          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                                                                 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b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шейченко</a:t>
            </a:r>
            <a:r>
              <a:rPr lang="ru-RU" sz="1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 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291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 дошкольное образовательное учреждение детский сад №37 комбинированного вида Красносельского района Санкт- Петербурга 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857232"/>
            <a:ext cx="7463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                              Краткосрочный фронтальный проект</a:t>
            </a: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взрослых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42048" cy="1143000"/>
          </a:xfrm>
        </p:spPr>
        <p:txBody>
          <a:bodyPr/>
          <a:lstStyle/>
          <a:p>
            <a:r>
              <a:rPr lang="ru-RU" dirty="0" smtClean="0"/>
              <a:t>Вместе весело играть!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Ещё немного, ещё чуть-чуть..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Когда мы вместе, дружно, то и дело спорится.</a:t>
            </a:r>
            <a:endParaRPr lang="ru-RU" dirty="0"/>
          </a:p>
        </p:txBody>
      </p:sp>
      <p:pic>
        <p:nvPicPr>
          <p:cNvPr id="10" name="Содержимое 9" descr="IMG_102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  <p:pic>
        <p:nvPicPr>
          <p:cNvPr id="9" name="Содержимое 8" descr="IMG_102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848872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	Нагулялись, устали,                 		проголодались.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Время обеда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Тихий час</a:t>
            </a:r>
            <a:endParaRPr lang="ru-RU" dirty="0"/>
          </a:p>
        </p:txBody>
      </p:sp>
      <p:pic>
        <p:nvPicPr>
          <p:cNvPr id="9" name="Содержимое 8" descr="SAM_11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  <p:pic>
        <p:nvPicPr>
          <p:cNvPr id="7" name="Содержимое 6" descr="SAM_112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692696"/>
            <a:ext cx="777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Вторая половина дня 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Бодрящяя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гимнастика, полдник.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Совместная с воспитателем деятельность: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Игры: бег в мешках, метание снежков, катание с горки, 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Кольцеброс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Самостоятельная деятельность: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Рисование, лепка  на свободную тему.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Выход на прогулку.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3571876"/>
            <a:ext cx="4014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Ай - да, Зимушка-зима,</a:t>
            </a:r>
            <a:b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Зима славная была.</a:t>
            </a:r>
            <a:b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Вот пришла пора  проститься,</a:t>
            </a:r>
            <a:b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Да с Весною</a:t>
            </a:r>
            <a:b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Подружиться. </a:t>
            </a:r>
            <a:b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71736" y="71435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1285860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42873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340768"/>
          <a:ext cx="100811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899592" y="1397000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24744"/>
            <a:ext cx="3429000" cy="288032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Эй, веселей собирайся, народ!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Нынче масленица в гости идет.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Спешите, спешите, спешите!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Друзей с собой захватите! 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Тары-бары, тары-бары!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Выходите во дворы!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Будем пляски начинать,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Будем масленицу встречать. 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 descr="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610" r="1061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5904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1300" dirty="0" smtClean="0">
                <a:solidFill>
                  <a:schemeClr val="accent5"/>
                </a:solidFill>
              </a:rPr>
              <a:t>Программные задачи: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Расширять и углублять знания детей о фольклорном празднике, его значении и традициях празднования.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 Способствовать приобщению воспитанников, их родителей к традициям отечественной культуры. 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Продолжать знакомить воспитанников с малыми жанрами русского народного фольклора (частушками, </a:t>
            </a:r>
            <a:r>
              <a:rPr lang="ru-RU" sz="1300" dirty="0" err="1" smtClean="0">
                <a:solidFill>
                  <a:schemeClr val="accent5"/>
                </a:solidFill>
              </a:rPr>
              <a:t>потешками</a:t>
            </a:r>
            <a:r>
              <a:rPr lang="ru-RU" sz="1300" dirty="0" smtClean="0">
                <a:solidFill>
                  <a:schemeClr val="accent5"/>
                </a:solidFill>
              </a:rPr>
              <a:t>, поговорками, </a:t>
            </a:r>
            <a:r>
              <a:rPr lang="ru-RU" sz="1300" dirty="0" err="1" smtClean="0">
                <a:solidFill>
                  <a:schemeClr val="accent5"/>
                </a:solidFill>
              </a:rPr>
              <a:t>закличками</a:t>
            </a:r>
            <a:r>
              <a:rPr lang="ru-RU" sz="1300" dirty="0" smtClean="0">
                <a:solidFill>
                  <a:schemeClr val="accent5"/>
                </a:solidFill>
              </a:rPr>
              <a:t> и т.п.). 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Развивать творческие способности воспитанников, совершенствовать их исполнительские умения и навыки.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 Воспитывать духовно-нравственные качества: доброту, миролюбие, великодушие, всепрощение. 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 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Предварительная работа: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 Рассматривание иллюстраций народных гуляний, знакомство с утварью быта крестьян прошлого века. Слушание русской народной музыки Разучивание с детьми частушек, поговорок, стихов, песен, игр, хороводов.  В день проведения Масленицы дети с родителями  пекут блины. 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 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 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Материалы и оборудование: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Мешки ,верёвка , </a:t>
            </a:r>
            <a:r>
              <a:rPr lang="ru-RU" sz="1300" dirty="0" err="1" smtClean="0">
                <a:solidFill>
                  <a:schemeClr val="accent5"/>
                </a:solidFill>
              </a:rPr>
              <a:t>обручи,кольцебросы</a:t>
            </a:r>
            <a:r>
              <a:rPr lang="ru-RU" sz="1300" dirty="0" smtClean="0">
                <a:solidFill>
                  <a:schemeClr val="accent5"/>
                </a:solidFill>
              </a:rPr>
              <a:t>.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СНЕЖКИ, ГОРКА.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МУЛЬТИМЕДИЙНОЕ ОБАРУДОВАНИЕ.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Краски, карандаши, альбомные листы.</a:t>
            </a:r>
            <a:br>
              <a:rPr lang="ru-RU" sz="1300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chemeClr val="accent5"/>
                </a:solidFill>
              </a:rPr>
              <a:t> 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 </a:t>
            </a:r>
            <a:br>
              <a:rPr lang="ru-RU" dirty="0" smtClean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УТРО ИГРЫ И РАЗВЛЕЧЕНИЯ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ПРЫЖКИ В МЕШКАХ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ЭСТАФЕТА САМЫЙ МЕТКИЙ</a:t>
            </a:r>
            <a:endParaRPr lang="ru-RU" dirty="0"/>
          </a:p>
        </p:txBody>
      </p:sp>
      <p:pic>
        <p:nvPicPr>
          <p:cNvPr id="10" name="Содержимое 9" descr="SAM_109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  <p:pic>
        <p:nvPicPr>
          <p:cNvPr id="9" name="Содержимое 8" descr="SAM_108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ЗДОРОВОМ ТЕЛЕ, ЗДОРОВЫЙ ДУХ!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ИГРЫ В СНЕЖКИ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КАТАНИЕ С ГОРКИ</a:t>
            </a:r>
            <a:endParaRPr lang="ru-RU" dirty="0"/>
          </a:p>
        </p:txBody>
      </p:sp>
      <p:pic>
        <p:nvPicPr>
          <p:cNvPr id="11" name="Содержимое 10" descr="SAM_11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14" name="Содержимое 13" descr="SAM_10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ТОЛЬКО ЛОВКИЕ И СИЛЬНЫЕ, НО И ОЧЕНЬ МУЗЫКАЛЬНЫЕ!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БЫСТРЕЕ?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ЭХ РАЗ, ЕЩЁ РАЗ…..</a:t>
            </a:r>
            <a:endParaRPr lang="ru-RU" dirty="0"/>
          </a:p>
        </p:txBody>
      </p:sp>
      <p:pic>
        <p:nvPicPr>
          <p:cNvPr id="7" name="Содержимое 6" descr="SAM_11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12" name="Содержимое 11" descr="SAM_11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ОЙ БЛИНЫ, БЛИНЫ, БЛИНЫ,ВЫ БЛИНОЧКИ МОИ…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 ТЕПЕРЬ ВСПОМНИМ ВСЁ О МАСЛЕНИЦЕ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7" name="Содержимое 6" descr="SAM_11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10" name="Содержимое 9" descr="SAM_11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развлечение на прогулке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у нас масленица из снега!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Постройка снежной крепости</a:t>
            </a:r>
            <a:endParaRPr lang="ru-RU" dirty="0"/>
          </a:p>
        </p:txBody>
      </p:sp>
      <p:pic>
        <p:nvPicPr>
          <p:cNvPr id="7" name="Содержимое 6" descr="IMG_10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10" name="Содержимое 9" descr="IMG_1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rgbClr val="DA1F28"/>
      </a:dk1>
      <a:lt1>
        <a:srgbClr val="FF8119"/>
      </a:lt1>
      <a:dk2>
        <a:srgbClr val="6D0F14"/>
      </a:dk2>
      <a:lt2>
        <a:srgbClr val="44B9E8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</TotalTime>
  <Words>204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    Широкая Масленица.                 День здоровья                   /с элементами фольклора ;потешкИ, присказки,                                           частушки, народные игры/                  технологии:   Оздоровительно- профилактическая деятельность, использование ЭОР                                                                                                                                              Воспитатель                                                                                                       шейченко е.в.    </vt:lpstr>
      <vt:lpstr>Слайд 2</vt:lpstr>
      <vt:lpstr>Эй, веселей собирайся, народ! Нынче масленица в гости идет. Спешите, спешите, спешите! Друзей с собой захватите!    Тары-бары, тары-бары! Выходите во дворы! Будем пляски начинать, Будем масленицу встречать.  </vt:lpstr>
      <vt:lpstr>  Программные задачи: Расширять и углублять знания детей о фольклорном празднике, его значении и традициях празднования.  Способствовать приобщению воспитанников, их родителей к традициям отечественной культуры.  Продолжать знакомить воспитанников с малыми жанрами русского народного фольклора (частушками, потешками, поговорками, закличками и т.п.).  Развивать творческие способности воспитанников, совершенствовать их исполнительские умения и навыки.  Воспитывать духовно-нравственные качества: доброту, миролюбие, великодушие, всепрощение.    Предварительная работа:  Рассматривание иллюстраций народных гуляний, знакомство с утварью быта крестьян прошлого века. Слушание русской народной музыки Разучивание с детьми частушек, поговорок, стихов, песен, игр, хороводов.  В день проведения Масленицы дети с родителями  пекут блины.      Материалы и оборудование: Мешки ,верёвка , обручи,кольцебросы. СНЕЖКИ, ГОРКА. МУЛЬТИМЕДИЙНОЕ ОБАРУДОВАНИЕ. Краски, карандаши, альбомные листы.     </vt:lpstr>
      <vt:lpstr>УТРО ИГРЫ И РАЗВЛЕЧЕНИЯ</vt:lpstr>
      <vt:lpstr>В ЗДОРОВОМ ТЕЛЕ, ЗДОРОВЫЙ ДУХ!</vt:lpstr>
      <vt:lpstr>НЕ ТОЛЬКО ЛОВКИЕ И СИЛЬНЫЕ, НО И ОЧЕНЬ МУЗЫКАЛЬНЫЕ!</vt:lpstr>
      <vt:lpstr>ОЙ БЛИНЫ, БЛИНЫ, БЛИНЫ,ВЫ БЛИНОЧКИ МОИ…</vt:lpstr>
      <vt:lpstr>День развлечение на прогулке</vt:lpstr>
      <vt:lpstr>Вместе весело играть!</vt:lpstr>
      <vt:lpstr> Нагулялись, устали,                   проголодались.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Широкая Масленица. </dc:title>
  <cp:lastModifiedBy>alena</cp:lastModifiedBy>
  <cp:revision>51</cp:revision>
  <dcterms:modified xsi:type="dcterms:W3CDTF">2012-11-16T11:41:45Z</dcterms:modified>
</cp:coreProperties>
</file>