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95" r:id="rId2"/>
    <p:sldId id="307" r:id="rId3"/>
    <p:sldId id="305" r:id="rId4"/>
    <p:sldId id="312" r:id="rId5"/>
    <p:sldId id="313" r:id="rId6"/>
    <p:sldId id="302" r:id="rId7"/>
    <p:sldId id="308" r:id="rId8"/>
    <p:sldId id="314" r:id="rId9"/>
    <p:sldId id="309" r:id="rId10"/>
    <p:sldId id="310" r:id="rId11"/>
    <p:sldId id="31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zzTHEEYEzzz" initials="z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721" autoAdjust="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F5E17-3257-447B-BFDB-13178BF697E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0AC4-A9EC-40D4-9A01-10449DDDD7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40AC4-A9EC-40D4-9A01-10449DDDD7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 МАДОУ ЦРР </a:t>
            </a:r>
            <a:r>
              <a:rPr lang="ru-RU" sz="2400" dirty="0" err="1" smtClean="0"/>
              <a:t>д</a:t>
            </a:r>
            <a:r>
              <a:rPr lang="ru-RU" sz="2400" dirty="0" smtClean="0"/>
              <a:t>/с № 102</a:t>
            </a:r>
            <a:br>
              <a:rPr lang="ru-RU" sz="2400" dirty="0" smtClean="0"/>
            </a:br>
            <a:r>
              <a:rPr lang="ru-RU" sz="2400" dirty="0" smtClean="0"/>
              <a:t>г.Калининград</a:t>
            </a:r>
            <a:br>
              <a:rPr lang="ru-RU" sz="2400" dirty="0" smtClean="0"/>
            </a:br>
            <a:r>
              <a:rPr lang="ru-RU" sz="2400" dirty="0" smtClean="0"/>
              <a:t>воспитатель</a:t>
            </a:r>
            <a:br>
              <a:rPr lang="ru-RU" sz="2400" dirty="0" smtClean="0"/>
            </a:br>
            <a:r>
              <a:rPr lang="ru-RU" sz="2400" dirty="0" smtClean="0"/>
              <a:t>Щеголихина А.К.                    </a:t>
            </a:r>
            <a:endParaRPr lang="ru-RU" sz="2400" dirty="0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467544" y="2148840"/>
            <a:ext cx="8229600" cy="4709160"/>
          </a:xfrm>
        </p:spPr>
        <p:txBody>
          <a:bodyPr/>
          <a:lstStyle/>
          <a:p>
            <a:pPr lvl="8">
              <a:buNone/>
            </a:pPr>
            <a:r>
              <a:rPr lang="ru-RU" sz="5400" dirty="0" smtClean="0"/>
              <a:t>ПРЕЗЕНТАЦИЯ</a:t>
            </a:r>
          </a:p>
          <a:p>
            <a:pPr lvl="2"/>
            <a:r>
              <a:rPr lang="ru-RU" sz="6000" dirty="0" smtClean="0"/>
              <a:t>НОД  «Домашние  </a:t>
            </a:r>
            <a:r>
              <a:rPr lang="ru-RU" sz="9600" dirty="0" smtClean="0"/>
              <a:t>животные»</a:t>
            </a:r>
            <a:endParaRPr lang="ru-RU" sz="9600" dirty="0"/>
          </a:p>
        </p:txBody>
      </p:sp>
      <p:pic>
        <p:nvPicPr>
          <p:cNvPr id="2050" name="Picture 2" descr="C:\Users\zzzTHEEYEzzz\Desktop\картинки презентация\79edb89a-e5b0-11df-9723-00210091c2bb.resize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446224" y="-9388424"/>
            <a:ext cx="4762500" cy="4762500"/>
          </a:xfrm>
          <a:prstGeom prst="rect">
            <a:avLst/>
          </a:prstGeom>
          <a:noFill/>
        </p:spPr>
      </p:pic>
      <p:pic>
        <p:nvPicPr>
          <p:cNvPr id="5" name="Picture 2" descr="C:\Users\zzzTHEEYEzzz\Desktop\картинки презентация\79edb89a-e5b0-11df-9723-00210091c2bb.resize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510120" y="-9460432"/>
            <a:ext cx="4762500" cy="4762500"/>
          </a:xfrm>
          <a:prstGeom prst="rect">
            <a:avLst/>
          </a:prstGeom>
          <a:noFill/>
        </p:spPr>
      </p:pic>
      <p:pic>
        <p:nvPicPr>
          <p:cNvPr id="6" name="Picture 2" descr="C:\Users\zzzTHEEYEzzz\Desktop\картинки презентация\79edb89a-e5b0-11df-9723-00210091c2bb.resize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950280" y="-9820472"/>
            <a:ext cx="4762500" cy="4762500"/>
          </a:xfrm>
          <a:prstGeom prst="rect">
            <a:avLst/>
          </a:prstGeom>
          <a:noFill/>
        </p:spPr>
      </p:pic>
      <p:pic>
        <p:nvPicPr>
          <p:cNvPr id="28" name="Picture 2" descr="C:\Users\zzzTHEEYEzzz\Desktop\картинки презентация\79edb89a-e5b0-11df-9723-00210091c2bb.resize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366104" y="-9532440"/>
            <a:ext cx="4762500" cy="4762500"/>
          </a:xfrm>
          <a:prstGeom prst="rect">
            <a:avLst/>
          </a:prstGeom>
          <a:noFill/>
        </p:spPr>
      </p:pic>
      <p:pic>
        <p:nvPicPr>
          <p:cNvPr id="29" name="Picture 2" descr="C:\Users\zzzTHEEYEzzz\Desktop\картинки презентация\79edb89a-e5b0-11df-9723-00210091c2bb.resize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493896" y="-7516216"/>
            <a:ext cx="3312368" cy="3312368"/>
          </a:xfrm>
          <a:prstGeom prst="rect">
            <a:avLst/>
          </a:prstGeom>
          <a:noFill/>
        </p:spPr>
      </p:pic>
      <p:pic>
        <p:nvPicPr>
          <p:cNvPr id="30" name="Picture 2" descr="C:\Users\zzzTHEEYEzzz\Desktop\картинки презентация\79edb89a-e5b0-11df-9723-00210091c2bb.resize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9199">
            <a:off x="-14092360" y="-9978777"/>
            <a:ext cx="5112946" cy="5112946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r>
              <a:rPr lang="en-US" dirty="0" smtClean="0"/>
              <a:t>“</a:t>
            </a:r>
            <a:r>
              <a:rPr lang="ru-RU" dirty="0" smtClean="0"/>
              <a:t>Подарки от коровы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3074" name="Picture 2" descr="C:\Users\zzzTHEEYEzzz\Desktop\tvor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2417558" cy="1656184"/>
          </a:xfrm>
          <a:prstGeom prst="rect">
            <a:avLst/>
          </a:prstGeom>
          <a:noFill/>
        </p:spPr>
      </p:pic>
      <p:pic>
        <p:nvPicPr>
          <p:cNvPr id="7" name="Picture 2" descr="C:\Users\zzzTHEEYEzzz\Desktop\1286903357_chee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060848"/>
            <a:ext cx="1770688" cy="1800200"/>
          </a:xfrm>
          <a:prstGeom prst="rect">
            <a:avLst/>
          </a:prstGeom>
          <a:noFill/>
        </p:spPr>
      </p:pic>
      <p:pic>
        <p:nvPicPr>
          <p:cNvPr id="8" name="Picture 2" descr="C:\Users\zzzTHEEYEzzz\Desktop\activia-yoghurt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365104"/>
            <a:ext cx="1800200" cy="1800200"/>
          </a:xfrm>
          <a:prstGeom prst="rect">
            <a:avLst/>
          </a:prstGeom>
          <a:noFill/>
        </p:spPr>
      </p:pic>
      <p:pic>
        <p:nvPicPr>
          <p:cNvPr id="9" name="Picture 2" descr="C:\Users\zzzTHEEYEzzz\Desktop\6929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437112"/>
            <a:ext cx="1712190" cy="1800200"/>
          </a:xfrm>
          <a:prstGeom prst="rect">
            <a:avLst/>
          </a:prstGeom>
          <a:noFill/>
        </p:spPr>
      </p:pic>
      <p:pic>
        <p:nvPicPr>
          <p:cNvPr id="3075" name="Picture 3" descr="C:\Users\zzzTHEEYEzzz\Desktop\52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988840"/>
            <a:ext cx="1979747" cy="1775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Сюрпризный момент -  Подарок от домашних животных</a:t>
            </a:r>
            <a:endParaRPr lang="ru-RU" dirty="0"/>
          </a:p>
        </p:txBody>
      </p:sp>
      <p:pic>
        <p:nvPicPr>
          <p:cNvPr id="7" name="Picture 2" descr="C:\Users\zzzTHEEYEzzz\Desktop\activia-yoghur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56992"/>
            <a:ext cx="936104" cy="936104"/>
          </a:xfrm>
          <a:prstGeom prst="rect">
            <a:avLst/>
          </a:prstGeom>
          <a:noFill/>
        </p:spPr>
      </p:pic>
      <p:pic>
        <p:nvPicPr>
          <p:cNvPr id="8" name="Picture 2" descr="C:\Users\zzzTHEEYEzzz\Desktop\картинки презентация\79edb89a-e5b0-11df-9723-00210091c2bb.resize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4038600" cy="4038600"/>
          </a:xfrm>
          <a:prstGeom prst="rect">
            <a:avLst/>
          </a:prstGeom>
          <a:noFill/>
        </p:spPr>
      </p:pic>
      <p:pic>
        <p:nvPicPr>
          <p:cNvPr id="9" name="Picture 2" descr="C:\Users\zzzTHEEYEzzz\Desktop\activia-yoghur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869160"/>
            <a:ext cx="936104" cy="936104"/>
          </a:xfrm>
          <a:prstGeom prst="rect">
            <a:avLst/>
          </a:prstGeom>
          <a:noFill/>
        </p:spPr>
      </p:pic>
      <p:pic>
        <p:nvPicPr>
          <p:cNvPr id="10" name="Picture 2" descr="C:\Users\zzzTHEEYEzzz\Desktop\activia-yoghurt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8800"/>
            <a:ext cx="1008112" cy="1008112"/>
          </a:xfrm>
          <a:prstGeom prst="rect">
            <a:avLst/>
          </a:prstGeom>
          <a:noFill/>
        </p:spPr>
      </p:pic>
      <p:pic>
        <p:nvPicPr>
          <p:cNvPr id="11" name="Picture 2" descr="C:\Users\zzzTHEEYEzzz\Desktop\activia-yoghurt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2132856"/>
            <a:ext cx="1080120" cy="1080120"/>
          </a:xfrm>
          <a:prstGeom prst="rect">
            <a:avLst/>
          </a:prstGeom>
          <a:noFill/>
        </p:spPr>
      </p:pic>
      <p:pic>
        <p:nvPicPr>
          <p:cNvPr id="12" name="Picture 2" descr="C:\Users\zzzTHEEYEzzz\Desktop\activia-yoghurt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1832" y="3608512"/>
            <a:ext cx="972616" cy="972616"/>
          </a:xfrm>
          <a:prstGeom prst="rect">
            <a:avLst/>
          </a:prstGeom>
          <a:noFill/>
        </p:spPr>
      </p:pic>
      <p:pic>
        <p:nvPicPr>
          <p:cNvPr id="13" name="Picture 2" descr="C:\Users\zzzTHEEYEzzz\Desktop\activia-yoghurt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517232"/>
            <a:ext cx="1080120" cy="1080120"/>
          </a:xfrm>
          <a:prstGeom prst="rect">
            <a:avLst/>
          </a:prstGeom>
          <a:noFill/>
        </p:spPr>
      </p:pic>
      <p:pic>
        <p:nvPicPr>
          <p:cNvPr id="14" name="Picture 2" descr="C:\Users\zzzTHEEYEzzz\Desktop\activia-yoghur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661248"/>
            <a:ext cx="936104" cy="936104"/>
          </a:xfrm>
          <a:prstGeom prst="rect">
            <a:avLst/>
          </a:prstGeom>
          <a:noFill/>
        </p:spPr>
      </p:pic>
      <p:pic>
        <p:nvPicPr>
          <p:cNvPr id="15" name="Picture 2" descr="C:\Users\zzzTHEEYEzzz\Desktop\activia-yoghurt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437112"/>
            <a:ext cx="1008112" cy="1008112"/>
          </a:xfrm>
          <a:prstGeom prst="rect">
            <a:avLst/>
          </a:prstGeom>
          <a:noFill/>
        </p:spPr>
      </p:pic>
      <p:pic>
        <p:nvPicPr>
          <p:cNvPr id="16" name="Picture 2" descr="C:\Users\zzzTHEEYEzzz\Desktop\activia-yoghurt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92896"/>
            <a:ext cx="1008112" cy="1008112"/>
          </a:xfrm>
          <a:prstGeom prst="rect">
            <a:avLst/>
          </a:prstGeom>
          <a:noFill/>
        </p:spPr>
      </p:pic>
      <p:pic>
        <p:nvPicPr>
          <p:cNvPr id="17" name="Picture 2" descr="C:\Users\zzzTHEEYEzzz\Desktop\activia-yoghurt-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717032"/>
            <a:ext cx="982960" cy="982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916832"/>
            <a:ext cx="8229600" cy="1143000"/>
          </a:xfrm>
        </p:spPr>
        <p:txBody>
          <a:bodyPr/>
          <a:lstStyle/>
          <a:p>
            <a:r>
              <a:rPr lang="ru-RU" smtClean="0"/>
              <a:t>ЩЕНОК «ФИЛЯ»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3789040"/>
            <a:ext cx="4038600" cy="4525963"/>
          </a:xfrm>
        </p:spPr>
        <p:txBody>
          <a:bodyPr>
            <a:normAutofit/>
          </a:bodyPr>
          <a:lstStyle/>
          <a:p>
            <a:r>
              <a:rPr lang="ru-RU" sz="4400" smtClean="0"/>
              <a:t>Приходит в гости</a:t>
            </a:r>
            <a:endParaRPr lang="ru-RU" sz="4400" dirty="0"/>
          </a:p>
        </p:txBody>
      </p:sp>
      <p:pic>
        <p:nvPicPr>
          <p:cNvPr id="3074" name="Picture 2" descr="C:\Users\zzzTHEEYEzzz\Desktop\картинки презентация\79edb89a-e5b0-11df-9723-00210091c2bb.resize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«Назови маму»</a:t>
            </a:r>
            <a:endParaRPr lang="ru-RU" dirty="0"/>
          </a:p>
        </p:txBody>
      </p:sp>
      <p:pic>
        <p:nvPicPr>
          <p:cNvPr id="1026" name="Picture 2" descr="C:\Users\zzzTHEEYEzzz\Desktop\table-buket-08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82056"/>
            <a:ext cx="4038600" cy="2762250"/>
          </a:xfrm>
          <a:prstGeom prst="rect">
            <a:avLst/>
          </a:prstGeom>
          <a:noFill/>
        </p:spPr>
      </p:pic>
      <p:pic>
        <p:nvPicPr>
          <p:cNvPr id="3" name="Picture 2" descr="C:\Users\zzzTHEEYEzzz\Desktop\Новая папка (2)\slide0003_image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44170"/>
            <a:ext cx="4038600" cy="4438022"/>
          </a:xfrm>
          <a:prstGeom prst="rect">
            <a:avLst/>
          </a:prstGeom>
          <a:noFill/>
        </p:spPr>
      </p:pic>
      <p:pic>
        <p:nvPicPr>
          <p:cNvPr id="5" name="Picture 2" descr="C:\Users\zzzTHEEYEzzz\Desktop\table-buket-08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4038600" cy="2762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r>
              <a:rPr lang="en-US" dirty="0" smtClean="0"/>
              <a:t>“</a:t>
            </a:r>
            <a:r>
              <a:rPr lang="ru-RU" dirty="0" smtClean="0"/>
              <a:t>Назови маму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8194" name="Picture 2" descr="C:\Users\zzzTHEEYEzzz\Desktop\Ca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803915" cy="2852936"/>
          </a:xfrm>
          <a:prstGeom prst="rect">
            <a:avLst/>
          </a:prstGeom>
          <a:noFill/>
        </p:spPr>
      </p:pic>
      <p:pic>
        <p:nvPicPr>
          <p:cNvPr id="8195" name="Picture 3" descr="C:\Users\zzzTHEEYEzzz\Desktop\630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528392" cy="2978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r>
              <a:rPr lang="en-US" dirty="0" smtClean="0"/>
              <a:t>“</a:t>
            </a:r>
            <a:r>
              <a:rPr lang="ru-RU" dirty="0" smtClean="0"/>
              <a:t>Назови маму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9218" name="Picture 2" descr="C:\Users\zzzTHEEYEzzz\Desktop\76540d8e08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4013229" cy="2880320"/>
          </a:xfrm>
          <a:prstGeom prst="rect">
            <a:avLst/>
          </a:prstGeom>
          <a:noFill/>
        </p:spPr>
      </p:pic>
      <p:pic>
        <p:nvPicPr>
          <p:cNvPr id="9219" name="Picture 3" descr="C:\Users\zzzTHEEYEzzz\Desktop\0000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528392" cy="3026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Игра «Сравни</a:t>
            </a:r>
            <a:r>
              <a:rPr lang="ru-RU" sz="3200" dirty="0" smtClean="0"/>
              <a:t>». Предложить сравнить пары представителей </a:t>
            </a:r>
            <a:r>
              <a:rPr lang="ru-RU" sz="3200" smtClean="0"/>
              <a:t>животного мира.</a:t>
            </a:r>
            <a:endParaRPr lang="ru-RU" sz="3200" dirty="0"/>
          </a:p>
        </p:txBody>
      </p:sp>
      <p:pic>
        <p:nvPicPr>
          <p:cNvPr id="1026" name="Picture 2" descr="C:\Users\zzzTHEEYEzzz\Desktop\Новая папка (2)\Chick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2005806"/>
            <a:ext cx="2857500" cy="3714750"/>
          </a:xfrm>
          <a:prstGeom prst="rect">
            <a:avLst/>
          </a:prstGeom>
          <a:noFill/>
        </p:spPr>
      </p:pic>
      <p:pic>
        <p:nvPicPr>
          <p:cNvPr id="4" name="Picture 2" descr="C:\Users\zzzTHEEYEzzz\Desktop\Новая папка (2)\13518019295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47741"/>
            <a:ext cx="4038600" cy="3230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«Семья»</a:t>
            </a:r>
            <a:endParaRPr lang="ru-RU" dirty="0"/>
          </a:p>
        </p:txBody>
      </p:sp>
      <p:pic>
        <p:nvPicPr>
          <p:cNvPr id="4" name="Picture 2" descr="C:\Users\zzzTHEEYEzzz\Desktop\275px-BigHorn_Sheep_in_Alberta_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492500" cy="3505200"/>
          </a:xfrm>
          <a:prstGeom prst="rect">
            <a:avLst/>
          </a:prstGeom>
          <a:noFill/>
        </p:spPr>
      </p:pic>
      <p:pic>
        <p:nvPicPr>
          <p:cNvPr id="1028" name="Picture 4" descr="C:\Users\zzzTHEEYEzzz\Desktop\0005-013-Kak-bleet-ba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365104"/>
            <a:ext cx="1692997" cy="2232248"/>
          </a:xfrm>
          <a:prstGeom prst="rect">
            <a:avLst/>
          </a:prstGeom>
          <a:noFill/>
        </p:spPr>
      </p:pic>
      <p:pic>
        <p:nvPicPr>
          <p:cNvPr id="1029" name="Picture 5" descr="C:\Users\zzzTHEEYEzzz\Desktop\049050053048056055051049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556792"/>
            <a:ext cx="3175001" cy="284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r>
              <a:rPr lang="en-US" dirty="0" smtClean="0"/>
              <a:t>“</a:t>
            </a:r>
            <a:r>
              <a:rPr lang="ru-RU" dirty="0" smtClean="0"/>
              <a:t>Семья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10242" name="Picture 2" descr="C:\Users\zzzTHEEYEzzz\Desktop\Без 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810053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r>
              <a:rPr lang="en-US" dirty="0" smtClean="0"/>
              <a:t>“</a:t>
            </a:r>
            <a:r>
              <a:rPr lang="ru-RU" dirty="0" smtClean="0"/>
              <a:t>Подарки от коровы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2050" name="Picture 2" descr="C:\Users\zzzTHEEYEzzz\Desktop\Koe_in_weiland_bij_Gors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132856"/>
            <a:ext cx="4716636" cy="3550341"/>
          </a:xfrm>
          <a:prstGeom prst="rect">
            <a:avLst/>
          </a:prstGeom>
          <a:noFill/>
        </p:spPr>
      </p:pic>
      <p:pic>
        <p:nvPicPr>
          <p:cNvPr id="2051" name="Picture 3" descr="C:\Users\zzzTHEEYEzzz\Desktop\mi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80928"/>
            <a:ext cx="1452524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292</TotalTime>
  <Words>73</Words>
  <Application>Microsoft Office PowerPoint</Application>
  <PresentationFormat>Экран (4:3)</PresentationFormat>
  <Paragraphs>15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МАДОУ ЦРР д/с № 102 г.Калининград воспитатель Щеголихина А.К.                    </vt:lpstr>
      <vt:lpstr>ЩЕНОК «ФИЛЯ»</vt:lpstr>
      <vt:lpstr>Игра «Назови маму»</vt:lpstr>
      <vt:lpstr>Игра “Назови маму”</vt:lpstr>
      <vt:lpstr>Игра “Назови маму”</vt:lpstr>
      <vt:lpstr>Игра «Сравни». Предложить сравнить пары представителей животного мира.</vt:lpstr>
      <vt:lpstr>Игра «Семья»</vt:lpstr>
      <vt:lpstr>Игра “Семья”</vt:lpstr>
      <vt:lpstr>Игра “Подарки от коровы”</vt:lpstr>
      <vt:lpstr>Игра “Подарки от коровы”</vt:lpstr>
      <vt:lpstr>Сюрпризный момент -  Подарок от домашних животных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zzzTHEEYEzzz</dc:creator>
  <cp:lastModifiedBy>zzzTHEEYEzzz</cp:lastModifiedBy>
  <cp:revision>48</cp:revision>
  <dcterms:created xsi:type="dcterms:W3CDTF">2012-11-05T16:03:43Z</dcterms:created>
  <dcterms:modified xsi:type="dcterms:W3CDTF">2012-11-26T17:43:40Z</dcterms:modified>
</cp:coreProperties>
</file>