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686" y="1268760"/>
            <a:ext cx="9188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Роль игры в период 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адаптации ребёнка в ДОУ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2997" y="5085184"/>
            <a:ext cx="3636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Выполнила воспитатель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МБДОУ ДС №30  «Золотая рыбка»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Бурыкина Ю.А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ythroug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16632"/>
            <a:ext cx="4427984" cy="3320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21" y="3437620"/>
            <a:ext cx="4379979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379" y="1234974"/>
            <a:ext cx="2682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</a:rPr>
              <a:t>Мозайки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14:flythrough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0"/>
            <a:ext cx="4283968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84476" cy="3213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2996952"/>
            <a:ext cx="252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«ЛЕГО»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036" y="3699030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14:flythrough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04664"/>
            <a:ext cx="4708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Подвижные игры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0579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являются прекрасным средством развития </a:t>
            </a:r>
            <a:endParaRPr lang="ru-RU" sz="36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и совершенствования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движений детей, </a:t>
            </a:r>
            <a:endParaRPr lang="ru-RU" sz="36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укрепления </a:t>
            </a:r>
            <a:r>
              <a:rPr lang="ru-RU" sz="36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и закаливания их организма. </a:t>
            </a:r>
            <a:endParaRPr lang="ru-RU" sz="36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Ценность </a:t>
            </a:r>
            <a:r>
              <a:rPr lang="ru-RU" sz="36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подвижных игр в том</a:t>
            </a:r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,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что они основываются на различных </a:t>
            </a:r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видах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жизненного необходимых движений, </a:t>
            </a:r>
            <a:endParaRPr lang="ru-RU" sz="36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и </a:t>
            </a:r>
            <a:r>
              <a:rPr lang="ru-RU" sz="36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в том, что эти движения выполняются </a:t>
            </a:r>
            <a:endParaRPr lang="ru-RU" sz="36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sz="36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самых разнообразных условиях.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88640"/>
            <a:ext cx="403244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181" y="3212976"/>
            <a:ext cx="4187956" cy="3140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620688"/>
            <a:ext cx="4949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«Храбрые лягушата»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49" y="3372471"/>
            <a:ext cx="479112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Цель: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снятие психоэмоционального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напряжения, обучение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приемлемому способу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выражения негативных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эмоций, развитие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координации движений.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10" y="116632"/>
            <a:ext cx="4128458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791" y="3227931"/>
            <a:ext cx="4716016" cy="3537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79" y="188640"/>
            <a:ext cx="31511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«Солнышко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 дождик»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67" y="3356992"/>
            <a:ext cx="41341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Цель: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Вырабатывать элементарные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умения ориентироваться в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пространстве,  согласовывать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свои действия с действиями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других участников.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0">
        <p14:flythrough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86026"/>
            <a:ext cx="3591342" cy="2693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01758"/>
            <a:ext cx="3605451" cy="2704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4" y="3910273"/>
            <a:ext cx="3588907" cy="2691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117589"/>
            <a:ext cx="3605450" cy="2704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3768" y="2979532"/>
            <a:ext cx="4364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Хороводные игры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14:flythrough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340768"/>
            <a:ext cx="5988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FF00"/>
                </a:solidFill>
              </a:rPr>
              <a:t>Спасибо </a:t>
            </a:r>
          </a:p>
          <a:p>
            <a:pPr algn="ctr"/>
            <a:r>
              <a:rPr lang="ru-RU" sz="8000" b="1" i="1" dirty="0" smtClean="0">
                <a:solidFill>
                  <a:srgbClr val="FFFF00"/>
                </a:solidFill>
              </a:rPr>
              <a:t>за внимание!</a:t>
            </a:r>
            <a:endParaRPr lang="ru-RU" sz="8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6000">
        <p14:flythrough/>
      </p:transition>
    </mc:Choice>
    <mc:Fallback xmlns="">
      <p:transition spd="slow" advTm="6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44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Роль игры в период  адаптации         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242008"/>
            <a:ext cx="88924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          Игра является главным расслабляющим средством для ребёнка.</a:t>
            </a:r>
          </a:p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         Её основная задача в этот период налаживание доверительных   отношений с каждым дошкольником, </a:t>
            </a:r>
          </a:p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попытка вызвать положительное отношение к детскому саду.</a:t>
            </a:r>
          </a:p>
          <a:p>
            <a:pPr algn="ctr"/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0">
        <p14:flythrough/>
      </p:transition>
    </mc:Choice>
    <mc:Fallback xmlns="">
      <p:transition spd="slow" advTm="7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80" y="57831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Преимущества игры:</a:t>
            </a:r>
          </a:p>
          <a:p>
            <a:pPr algn="ctr"/>
            <a:endParaRPr lang="ru-RU" sz="3200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Позволяет маленькому ребёнку ощутить себя всемогущим;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Помогает не испытывать разочарования от того что он мал и беспомощен;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Помогает познать окружающий мир, развить самоуважение, достичь успеха в собственных глазах;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Развивает искусство общения;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Помогает управлять своими чувствами;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Даёт возможность пережить массу эмоций.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7235"/>
            <a:ext cx="8964488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Основная </a:t>
            </a:r>
            <a:r>
              <a:rPr lang="ru-RU" sz="36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задача </a:t>
            </a:r>
            <a:r>
              <a:rPr lang="ru-RU" sz="36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игр в период адаптации</a:t>
            </a:r>
            <a:r>
              <a:rPr lang="ru-RU" sz="36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792261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Формирование </a:t>
            </a:r>
            <a:r>
              <a:rPr lang="ru-RU" sz="2400" dirty="0">
                <a:solidFill>
                  <a:srgbClr val="FFFF00"/>
                </a:solidFill>
              </a:rPr>
              <a:t>эмоционального контакта, доверия детей к воспитателю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Ребенок должен увидеть в воспитателе доброго, всегда </a:t>
            </a:r>
            <a:r>
              <a:rPr lang="ru-RU" sz="2400" dirty="0" smtClean="0">
                <a:solidFill>
                  <a:srgbClr val="FFFF00"/>
                </a:solidFill>
              </a:rPr>
              <a:t>готового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прийти на помощь человека (такого, как мама) и интересного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партнёра </a:t>
            </a:r>
            <a:r>
              <a:rPr lang="ru-RU" sz="2400" dirty="0">
                <a:solidFill>
                  <a:srgbClr val="FFFF00"/>
                </a:solidFill>
              </a:rPr>
              <a:t>в игре.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Эмоциональное </a:t>
            </a:r>
            <a:r>
              <a:rPr lang="ru-RU" sz="2400" dirty="0">
                <a:solidFill>
                  <a:srgbClr val="FFFF00"/>
                </a:solidFill>
              </a:rPr>
              <a:t>общение возникает на основе совместных действий </a:t>
            </a:r>
            <a:r>
              <a:rPr lang="ru-RU" sz="2400" dirty="0" smtClean="0">
                <a:solidFill>
                  <a:srgbClr val="FFFF00"/>
                </a:solidFill>
              </a:rPr>
              <a:t>сопровождаемых </a:t>
            </a:r>
            <a:r>
              <a:rPr lang="ru-RU" sz="2400" dirty="0">
                <a:solidFill>
                  <a:srgbClr val="FFFF00"/>
                </a:solidFill>
              </a:rPr>
              <a:t>улыбкой, ласковой интонации проявлением </a:t>
            </a:r>
            <a:r>
              <a:rPr lang="ru-RU" sz="2400" dirty="0" smtClean="0">
                <a:solidFill>
                  <a:srgbClr val="FFFF00"/>
                </a:solidFill>
              </a:rPr>
              <a:t>заботы </a:t>
            </a:r>
            <a:r>
              <a:rPr lang="ru-RU" sz="2400" dirty="0">
                <a:solidFill>
                  <a:srgbClr val="FFFF00"/>
                </a:solidFill>
              </a:rPr>
              <a:t>к каждому малышу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Первые игры должны быть фронтальными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чтобы ни один ребенок не чувствовал себя обделенным вниманием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Инициатором игр всего выступает взрослый.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Игры </a:t>
            </a:r>
            <a:r>
              <a:rPr lang="ru-RU" sz="2400" dirty="0">
                <a:solidFill>
                  <a:srgbClr val="FFFF00"/>
                </a:solidFill>
              </a:rPr>
              <a:t>выбираются с учетом игровых возможностей детей,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места </a:t>
            </a:r>
            <a:r>
              <a:rPr lang="ru-RU" sz="2400" dirty="0">
                <a:solidFill>
                  <a:srgbClr val="FFFF00"/>
                </a:solidFill>
              </a:rPr>
              <a:t>проведения и т.д.</a:t>
            </a:r>
          </a:p>
        </p:txBody>
      </p:sp>
    </p:spTree>
    <p:extLst>
      <p:ext uri="{BB962C8B-B14F-4D97-AF65-F5344CB8AC3E}">
        <p14:creationId xmlns:p14="http://schemas.microsoft.com/office/powerpoint/2010/main" val="326778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74457"/>
            <a:ext cx="4884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Требования к играм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72" y="1052736"/>
            <a:ext cx="91477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9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88640"/>
            <a:ext cx="5148064" cy="3861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768" y="411755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Игра  «Что нам пальчики подскажут?»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4941168"/>
            <a:ext cx="7920880" cy="149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 dir="out"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2636"/>
            <a:ext cx="3024336" cy="4032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381" y="188640"/>
            <a:ext cx="5280587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60660"/>
            <a:ext cx="9144000" cy="287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Игра «Колючий ёжик</a:t>
            </a:r>
            <a:r>
              <a:rPr lang="ru-RU" sz="3600" dirty="0" smtClean="0">
                <a:solidFill>
                  <a:srgbClr val="FFFF00"/>
                </a:solidFill>
              </a:rPr>
              <a:t>»  </a:t>
            </a: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Цель:</a:t>
            </a:r>
            <a:r>
              <a:rPr lang="ru-RU" sz="28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 развитие мелкой моторики и координации движений, стимуляция речевой активности.</a:t>
            </a:r>
          </a:p>
          <a:p>
            <a:pPr algn="ctr"/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60648"/>
            <a:ext cx="4128459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624" y="259726"/>
            <a:ext cx="4129688" cy="3097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75026"/>
            <a:ext cx="8546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 «Разговор с игрушкой»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Цель: обучение способу выражения своего эмоционального состояния, переживаний, развитие навыков речевого общения.</a:t>
            </a:r>
            <a:endParaRPr lang="ru-RU" sz="3600" dirty="0">
              <a:solidFill>
                <a:srgbClr val="FFFF00"/>
              </a:solidFill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187957" cy="3140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469" y="440726"/>
            <a:ext cx="4741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«Рисунки на песке»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468" y="3365024"/>
            <a:ext cx="4475989" cy="335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61048"/>
            <a:ext cx="3851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Цель: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Развитие тактильной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чувствительности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360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26</cp:revision>
  <dcterms:created xsi:type="dcterms:W3CDTF">2013-10-21T15:46:08Z</dcterms:created>
  <dcterms:modified xsi:type="dcterms:W3CDTF">2013-10-30T13:57:19Z</dcterms:modified>
</cp:coreProperties>
</file>