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81" r:id="rId4"/>
    <p:sldId id="264" r:id="rId5"/>
    <p:sldId id="283" r:id="rId6"/>
    <p:sldId id="285" r:id="rId7"/>
    <p:sldId id="287" r:id="rId8"/>
    <p:sldId id="288" r:id="rId9"/>
    <p:sldId id="258" r:id="rId10"/>
    <p:sldId id="266" r:id="rId11"/>
    <p:sldId id="267" r:id="rId12"/>
    <p:sldId id="260" r:id="rId13"/>
    <p:sldId id="268" r:id="rId14"/>
    <p:sldId id="265" r:id="rId15"/>
    <p:sldId id="269" r:id="rId16"/>
    <p:sldId id="289" r:id="rId17"/>
    <p:sldId id="271" r:id="rId18"/>
    <p:sldId id="277" r:id="rId19"/>
    <p:sldId id="278" r:id="rId20"/>
    <p:sldId id="262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C97D43-C3E8-454F-AB2E-49A76C1536C6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557DC5-3234-4234-B63E-AC3C2EE8E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Театр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Составила: Воспитатель ДС №58 Якимова Л.В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7875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Gcy;&amp;ocy;&amp;scy;&amp;ucy;&amp;dcy;&amp;acy;&amp;rcy;&amp;scy;&amp;tcy;&amp;vcy;&amp;iecy;&amp;ncy;&amp;ncy;&amp;ycy;&amp;jcy; &amp;Bcy;&amp;ocy;&amp;lcy;&amp;softcy;&amp;shcy;&amp;ocy;&amp;jcy; &amp;Acy;&amp;kcy;&amp;acy;&amp;dcy;&amp;iecy;&amp;m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64896" cy="536763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Гримерная</a:t>
            </a:r>
            <a:endParaRPr lang="ru-RU" dirty="0"/>
          </a:p>
        </p:txBody>
      </p:sp>
    </p:spTree>
  </p:cSld>
  <p:clrMapOvr>
    <a:masterClrMapping/>
  </p:clrMapOvr>
  <p:transition advTm="7438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Gcy;&amp;ocy;&amp;scy;&amp;ucy;&amp;dcy;&amp;acy;&amp;rcy;&amp;scy;&amp;tcy;&amp;vcy;&amp;iecy;&amp;ncy;&amp;ncy;&amp;ycy;&amp;jcy; &amp;Bcy;&amp;ocy;&amp;lcy;&amp;softcy;&amp;shcy;&amp;ocy;&amp;jcy; &amp;Acy;&amp;kcy;&amp;acy;&amp;dcy;&amp;iecy;&amp;m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36904" cy="54155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720080"/>
          </a:xfrm>
        </p:spPr>
        <p:txBody>
          <a:bodyPr/>
          <a:lstStyle/>
          <a:p>
            <a:pPr algn="ctr"/>
            <a:r>
              <a:rPr lang="ru-RU" dirty="0" smtClean="0"/>
              <a:t>Зрительный зал</a:t>
            </a:r>
            <a:endParaRPr lang="ru-RU" dirty="0"/>
          </a:p>
        </p:txBody>
      </p:sp>
    </p:spTree>
  </p:cSld>
  <p:clrMapOvr>
    <a:masterClrMapping/>
  </p:clrMapOvr>
  <p:transition advTm="7438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Bcy;&amp;Dcy;&amp;Tcy; &amp;icy;&amp;mcy;. &amp;Tcy;&amp;ocy;&amp;vcy;&amp;scy;&amp;tcy;&amp;ocy;&amp;ncy;&amp;ocy;&amp;g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334000" cy="40005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720080"/>
          </a:xfrm>
        </p:spPr>
        <p:txBody>
          <a:bodyPr/>
          <a:lstStyle/>
          <a:p>
            <a:pPr algn="ctr"/>
            <a:r>
              <a:rPr lang="ru-RU" dirty="0" smtClean="0"/>
              <a:t>Ложи бельэтажа</a:t>
            </a:r>
            <a:endParaRPr lang="ru-RU" dirty="0"/>
          </a:p>
        </p:txBody>
      </p:sp>
    </p:spTree>
  </p:cSld>
  <p:clrMapOvr>
    <a:masterClrMapping/>
  </p:clrMapOvr>
  <p:transition advTm="7672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Gcy;&amp;ocy;&amp;scy;&amp;ucy;&amp;dcy;&amp;acy;&amp;rcy;&amp;scy;&amp;tcy;&amp;vcy;&amp;iecy;&amp;ncy;&amp;ncy;&amp;ycy;&amp;jcy; &amp;Bcy;&amp;ocy;&amp;lcy;&amp;softcy;&amp;shcy;&amp;ocy;&amp;jcy; &amp;Acy;&amp;kcy;&amp;acy;&amp;dcy;&amp;iecy;&amp;m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8872" cy="52238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Потолок и люстра зала</a:t>
            </a:r>
            <a:endParaRPr lang="ru-RU" dirty="0"/>
          </a:p>
        </p:txBody>
      </p:sp>
    </p:spTree>
  </p:cSld>
  <p:clrMapOvr>
    <a:masterClrMapping/>
  </p:clrMapOvr>
  <p:transition advTm="7125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Gcy;&amp;ocy;&amp;scy;&amp;ucy;&amp;dcy;&amp;acy;&amp;rcy;&amp;scy;&amp;tcy;&amp;vcy;&amp;iecy;&amp;ncy;&amp;ncy;&amp;ycy;&amp;jcy; &amp;Bcy;&amp;ocy;&amp;lcy;&amp;softcy;&amp;shcy;&amp;ocy;&amp;jcy; &amp;Acy;&amp;kcy;&amp;acy;&amp;dcy;&amp;iecy;&amp;m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43750" cy="47529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Оркестровая яма</a:t>
            </a:r>
            <a:endParaRPr lang="ru-RU" dirty="0"/>
          </a:p>
        </p:txBody>
      </p:sp>
    </p:spTree>
  </p:cSld>
  <p:clrMapOvr>
    <a:masterClrMapping/>
  </p:clrMapOvr>
  <p:transition advTm="7563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Gcy;&amp;ocy;&amp;scy;&amp;ucy;&amp;dcy;&amp;acy;&amp;rcy;&amp;scy;&amp;tcy;&amp;vcy;&amp;iecy;&amp;ncy;&amp;ncy;&amp;ycy;&amp;jcy; &amp;Bcy;&amp;ocy;&amp;lcy;&amp;softcy;&amp;shcy;&amp;ocy;&amp;jcy; &amp;Acy;&amp;kcy;&amp;acy;&amp;dcy;&amp;iecy;&amp;m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2717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 на царскую ложу</a:t>
            </a:r>
            <a:endParaRPr lang="ru-RU" dirty="0"/>
          </a:p>
        </p:txBody>
      </p:sp>
    </p:spTree>
  </p:cSld>
  <p:clrMapOvr>
    <a:masterClrMapping/>
  </p:clrMapOvr>
  <p:transition advTm="7516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 со сцены в зрительный зал</a:t>
            </a:r>
            <a:endParaRPr lang="ru-RU" dirty="0"/>
          </a:p>
        </p:txBody>
      </p:sp>
      <p:pic>
        <p:nvPicPr>
          <p:cNvPr id="3" name="Picture 2" descr="J:\Документы\Театр\Зал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984776" cy="4621664"/>
          </a:xfrm>
          <a:prstGeom prst="rect">
            <a:avLst/>
          </a:prstGeom>
          <a:noFill/>
        </p:spPr>
      </p:pic>
    </p:spTree>
  </p:cSld>
  <p:clrMapOvr>
    <a:masterClrMapping/>
  </p:clrMapOvr>
  <p:transition advTm="7328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Gcy;&amp;ocy;&amp;scy;&amp;ucy;&amp;dcy;&amp;acy;&amp;rcy;&amp;scy;&amp;tcy;&amp;vcy;&amp;iecy;&amp;ncy;&amp;ncy;&amp;ycy;&amp;jcy; &amp;Bcy;&amp;ocy;&amp;lcy;&amp;softcy;&amp;shcy;&amp;ocy;&amp;jcy; &amp;Acy;&amp;kcy;&amp;acy;&amp;dcy;&amp;iecy;&amp;m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48681"/>
            <a:ext cx="7816924" cy="52025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Занавес</a:t>
            </a:r>
            <a:endParaRPr lang="ru-RU" dirty="0"/>
          </a:p>
        </p:txBody>
      </p:sp>
    </p:spTree>
  </p:cSld>
  <p:clrMapOvr>
    <a:masterClrMapping/>
  </p:clrMapOvr>
  <p:transition advTm="7343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Документы\Театр\Сце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78352" cy="52337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Кулисы</a:t>
            </a:r>
            <a:endParaRPr lang="ru-RU" dirty="0"/>
          </a:p>
        </p:txBody>
      </p:sp>
    </p:spTree>
  </p:cSld>
  <p:clrMapOvr>
    <a:masterClrMapping/>
  </p:clrMapOvr>
  <p:transition advTm="7484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Документы\Театр\Сцен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480719" cy="47982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Сцена старого театра</a:t>
            </a:r>
            <a:endParaRPr lang="ru-RU" dirty="0"/>
          </a:p>
        </p:txBody>
      </p:sp>
    </p:spTree>
  </p:cSld>
  <p:clrMapOvr>
    <a:masterClrMapping/>
  </p:clrMapOvr>
  <p:transition advTm="7266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Bcy;&amp;Dcy;&amp;Tcy; &amp;icy;&amp;mcy;. &amp;Tcy;&amp;ocy;&amp;vcy;&amp;scy;&amp;tcy;&amp;ocy;&amp;ncy;&amp;ocy;&amp;g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236" y="980728"/>
            <a:ext cx="7481586" cy="42484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театра</a:t>
            </a:r>
            <a:endParaRPr lang="ru-RU" dirty="0"/>
          </a:p>
        </p:txBody>
      </p:sp>
    </p:spTree>
  </p:cSld>
  <p:clrMapOvr>
    <a:masterClrMapping/>
  </p:clrMapOvr>
  <p:transition advTm="596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Bcy;&amp;Dcy;&amp;Tcy; &amp;icy;&amp;mcy;. &amp;Tcy;&amp;ocy;&amp;vcy;&amp;scy;&amp;tcy;&amp;ocy;&amp;ncy;&amp;ocy;&amp;g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334000" cy="40005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Люстра</a:t>
            </a:r>
            <a:endParaRPr lang="ru-RU" dirty="0"/>
          </a:p>
        </p:txBody>
      </p:sp>
    </p:spTree>
  </p:cSld>
  <p:clrMapOvr>
    <a:masterClrMapping/>
  </p:clrMapOvr>
  <p:transition advTm="6953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Bcy;&amp;Dcy;&amp;Tcy; &amp;icy;&amp;mcy;. &amp;Tcy;&amp;ocy;&amp;vcy;&amp;scy;&amp;tcy;&amp;ocy;&amp;ncy;&amp;ocy;&amp;g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888432" cy="518457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Софиты</a:t>
            </a:r>
            <a:endParaRPr lang="ru-RU" dirty="0"/>
          </a:p>
        </p:txBody>
      </p:sp>
    </p:spTree>
  </p:cSld>
  <p:clrMapOvr>
    <a:masterClrMapping/>
  </p:clrMapOvr>
  <p:transition advTm="7422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Документы\Театр\Здан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667500" cy="50006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театра</a:t>
            </a:r>
            <a:endParaRPr lang="ru-RU" dirty="0"/>
          </a:p>
        </p:txBody>
      </p:sp>
    </p:spTree>
  </p:cSld>
  <p:clrMapOvr>
    <a:masterClrMapping/>
  </p:clrMapOvr>
  <p:transition advTm="7704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Bcy;&amp;Dcy;&amp;Tcy; &amp;icy;&amp;mcy;. &amp;Tcy;&amp;ocy;&amp;vcy;&amp;scy;&amp;tcy;&amp;ocy;&amp;ncy;&amp;ocy;&amp;g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334000" cy="40005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Украшение фронтона</a:t>
            </a:r>
            <a:endParaRPr lang="ru-RU" dirty="0"/>
          </a:p>
        </p:txBody>
      </p:sp>
    </p:spTree>
  </p:cSld>
  <p:clrMapOvr>
    <a:masterClrMapping/>
  </p:clrMapOvr>
  <p:transition advTm="7109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lettorg.ru/userfiles/kassa-volsh-l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976664" cy="44824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/>
          <a:lstStyle/>
          <a:p>
            <a:pPr algn="ctr"/>
            <a:r>
              <a:rPr lang="ru-RU" dirty="0" smtClean="0"/>
              <a:t>Касса</a:t>
            </a:r>
            <a:endParaRPr lang="ru-RU" dirty="0"/>
          </a:p>
        </p:txBody>
      </p:sp>
    </p:spTree>
  </p:cSld>
  <p:clrMapOvr>
    <a:masterClrMapping/>
  </p:clrMapOvr>
  <p:transition advTm="7422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eatroblog.ru/wp-content/uploads/2012/02/nomerok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1584176" cy="1169134"/>
          </a:xfrm>
          <a:prstGeom prst="rect">
            <a:avLst/>
          </a:prstGeom>
          <a:noFill/>
        </p:spPr>
      </p:pic>
      <p:pic>
        <p:nvPicPr>
          <p:cNvPr id="53252" name="Picture 4" descr="http://all-pages.com/img/repphotos2/repphoto_9266_7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984776" cy="436008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Гардероб</a:t>
            </a:r>
            <a:endParaRPr lang="ru-RU" dirty="0"/>
          </a:p>
        </p:txBody>
      </p:sp>
    </p:spTree>
  </p:cSld>
  <p:clrMapOvr>
    <a:masterClrMapping/>
  </p:clrMapOvr>
  <p:transition advTm="645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delfin-tour.ru/pic/krk/redis-park/lobbi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027615" cy="53546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Фойе театра</a:t>
            </a:r>
            <a:endParaRPr lang="ru-RU" dirty="0"/>
          </a:p>
        </p:txBody>
      </p:sp>
    </p:spTree>
  </p:cSld>
  <p:clrMapOvr>
    <a:masterClrMapping/>
  </p:clrMapOvr>
  <p:transition advTm="7344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4put.ru/pictures/max/52/16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56850" cy="45941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Буфет</a:t>
            </a:r>
            <a:endParaRPr lang="ru-RU" dirty="0"/>
          </a:p>
        </p:txBody>
      </p:sp>
    </p:spTree>
  </p:cSld>
  <p:clrMapOvr>
    <a:masterClrMapping/>
  </p:clrMapOvr>
  <p:transition advTm="7047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Bcy;&amp;Dcy;&amp;Tcy; &amp;icy;&amp;mcy;. &amp;Tcy;&amp;ocy;&amp;vcy;&amp;scy;&amp;tcy;&amp;ocy;&amp;ncy;&amp;ocy;&amp;g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063" y="764704"/>
            <a:ext cx="6643329" cy="49824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Парадная лестница</a:t>
            </a:r>
            <a:endParaRPr lang="ru-RU" dirty="0"/>
          </a:p>
        </p:txBody>
      </p:sp>
    </p:spTree>
  </p:cSld>
  <p:clrMapOvr>
    <a:masterClrMapping/>
  </p:clrMapOvr>
  <p:transition advTm="7375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418</TotalTime>
  <Words>51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Театр</vt:lpstr>
      <vt:lpstr>Здание театра</vt:lpstr>
      <vt:lpstr>Здание театра</vt:lpstr>
      <vt:lpstr>Украшение фронтона</vt:lpstr>
      <vt:lpstr>Касса</vt:lpstr>
      <vt:lpstr>Гардероб</vt:lpstr>
      <vt:lpstr>Фойе театра</vt:lpstr>
      <vt:lpstr>Буфет</vt:lpstr>
      <vt:lpstr>Парадная лестница</vt:lpstr>
      <vt:lpstr>Гримерная</vt:lpstr>
      <vt:lpstr>Зрительный зал</vt:lpstr>
      <vt:lpstr>Ложи бельэтажа</vt:lpstr>
      <vt:lpstr>Потолок и люстра зала</vt:lpstr>
      <vt:lpstr>Оркестровая яма</vt:lpstr>
      <vt:lpstr>Вид на царскую ложу</vt:lpstr>
      <vt:lpstr>Вид со сцены в зрительный зал</vt:lpstr>
      <vt:lpstr>Занавес</vt:lpstr>
      <vt:lpstr>Кулисы</vt:lpstr>
      <vt:lpstr>Сцена старого театра</vt:lpstr>
      <vt:lpstr>Люстра</vt:lpstr>
      <vt:lpstr>Софиты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dixel</dc:creator>
  <cp:lastModifiedBy>dixel</cp:lastModifiedBy>
  <cp:revision>46</cp:revision>
  <dcterms:created xsi:type="dcterms:W3CDTF">2012-11-23T06:19:45Z</dcterms:created>
  <dcterms:modified xsi:type="dcterms:W3CDTF">2012-11-27T17:45:48Z</dcterms:modified>
</cp:coreProperties>
</file>