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7" r:id="rId4"/>
    <p:sldId id="268" r:id="rId5"/>
    <p:sldId id="26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2" autoAdjust="0"/>
    <p:restoredTop sz="94697" autoAdjust="0"/>
  </p:normalViewPr>
  <p:slideViewPr>
    <p:cSldViewPr>
      <p:cViewPr varScale="1">
        <p:scale>
          <a:sx n="48" d="100"/>
          <a:sy n="48" d="100"/>
        </p:scale>
        <p:origin x="-5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8B37-49AA-4174-BC86-1F5DF370385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B491-A204-487B-B76E-D36C7826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8B37-49AA-4174-BC86-1F5DF370385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B491-A204-487B-B76E-D36C7826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8B37-49AA-4174-BC86-1F5DF370385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B491-A204-487B-B76E-D36C7826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8B37-49AA-4174-BC86-1F5DF370385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B491-A204-487B-B76E-D36C7826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8B37-49AA-4174-BC86-1F5DF370385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B491-A204-487B-B76E-D36C7826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8B37-49AA-4174-BC86-1F5DF370385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B491-A204-487B-B76E-D36C7826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8B37-49AA-4174-BC86-1F5DF370385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B491-A204-487B-B76E-D36C7826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8B37-49AA-4174-BC86-1F5DF370385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B491-A204-487B-B76E-D36C7826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8B37-49AA-4174-BC86-1F5DF370385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B491-A204-487B-B76E-D36C7826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8B37-49AA-4174-BC86-1F5DF370385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B491-A204-487B-B76E-D36C7826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8B37-49AA-4174-BC86-1F5DF370385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B491-A204-487B-B76E-D36C7826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08B37-49AA-4174-BC86-1F5DF370385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7B491-A204-487B-B76E-D36C7826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ndAc>
      <p:endSnd/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Пользователь\Рабочий стол\1297521930_korni.web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678660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5357826"/>
            <a:ext cx="5329344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Строение дерева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Рабочий стол\korni-derevev.web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Рабочий стол\timthumb.web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8452989" cy="5786478"/>
          </a:xfrm>
          <a:prstGeom prst="rect">
            <a:avLst/>
          </a:prstGeom>
          <a:noFill/>
        </p:spPr>
      </p:pic>
      <p:pic>
        <p:nvPicPr>
          <p:cNvPr id="3076" name="Picture 4" descr="C:\Documents and Settings\Пользователь\Рабочий стол\Ко.web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19504"/>
            <a:ext cx="8429684" cy="6109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Рабочий стол\ство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143932" cy="6143668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Рабочий стол\сс.web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5250"/>
            <a:ext cx="8286808" cy="6667500"/>
          </a:xfrm>
          <a:prstGeom prst="rect">
            <a:avLst/>
          </a:prstGeom>
          <a:noFill/>
        </p:spPr>
      </p:pic>
      <p:pic>
        <p:nvPicPr>
          <p:cNvPr id="4100" name="Picture 4" descr="C:\Documents and Settings\Пользователь\Рабочий стол\Baobob_tree.web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822"/>
            <a:ext cx="8286807" cy="68431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Пользователь\Рабочий стол\лист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</p:spPr>
      </p:pic>
      <p:pic>
        <p:nvPicPr>
          <p:cNvPr id="5124" name="Picture 4" descr="C:\Documents and Settings\Пользователь\Рабочий стол\лл.web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125" name="Picture 5" descr="C:\Documents and Settings\Пользователь\Рабочий стол\88.web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8728" y="0"/>
            <a:ext cx="929272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785786" y="2071678"/>
            <a:ext cx="7929618" cy="17192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Спасибо за внимание</a:t>
            </a:r>
            <a:endParaRPr lang="ru-RU" sz="3600" kern="10" spc="0" dirty="0">
              <a:ln w="381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>
                                      <p:cBhvr>
                                        <p:cTn id="13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15</cp:revision>
  <dcterms:created xsi:type="dcterms:W3CDTF">2012-10-27T04:57:32Z</dcterms:created>
  <dcterms:modified xsi:type="dcterms:W3CDTF">2012-11-29T11:36:22Z</dcterms:modified>
</cp:coreProperties>
</file>