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2" autoAdjust="0"/>
    <p:restoredTop sz="94697" autoAdjust="0"/>
  </p:normalViewPr>
  <p:slideViewPr>
    <p:cSldViewPr>
      <p:cViewPr varScale="1">
        <p:scale>
          <a:sx n="45" d="100"/>
          <a:sy n="4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8B37-49AA-4174-BC86-1F5DF3703859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B491-A204-487B-B76E-D36C7826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foto0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Пользователь\Рабочий стол\Рисунок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Рисунок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Рисунок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ИНГА2\АНИМАЦИЯ\ПОХВАЛА, К СЛАЙДАМ\АППЛОДИСМЕНТЫ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084" y="928670"/>
            <a:ext cx="5857916" cy="5634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142984"/>
            <a:ext cx="6587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Главные жители леса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1787" y="158670"/>
            <a:ext cx="5940425" cy="65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57356" y="5286388"/>
            <a:ext cx="2928958" cy="1146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Дуб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5109" y="94121"/>
            <a:ext cx="5113782" cy="66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14546" y="5143512"/>
            <a:ext cx="3071834" cy="12477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Тополь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5906" y="88392"/>
            <a:ext cx="5052187" cy="66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285984" y="5357826"/>
            <a:ext cx="2816225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Берёза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45906" y="155448"/>
            <a:ext cx="5052187" cy="654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143372" y="5429264"/>
            <a:ext cx="2657475" cy="1096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Клён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3110" y="118872"/>
            <a:ext cx="5097780" cy="662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00232" y="5429264"/>
            <a:ext cx="2786050" cy="1138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Ива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3234" y="106680"/>
            <a:ext cx="5137531" cy="6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714876" y="5500702"/>
            <a:ext cx="2357454" cy="1004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Ель</a:t>
            </a:r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Пользователь\Мои документы\Мои рисунки\MP Navigator EX\2012_10_25\IMG_00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2978" y="106680"/>
            <a:ext cx="5178044" cy="6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643174" y="5286388"/>
            <a:ext cx="2357454" cy="1146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85984" y="5357826"/>
            <a:ext cx="2571768" cy="1146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Сосна</a:t>
            </a:r>
            <a:endParaRPr lang="ru-RU" sz="3600" kern="10" spc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2012-10-27T04:57:32Z</dcterms:created>
  <dcterms:modified xsi:type="dcterms:W3CDTF">2012-11-29T11:31:32Z</dcterms:modified>
</cp:coreProperties>
</file>