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2" r:id="rId14"/>
    <p:sldId id="266" r:id="rId15"/>
    <p:sldId id="267" r:id="rId16"/>
    <p:sldId id="271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F6703"/>
    <a:srgbClr val="DD9005"/>
    <a:srgbClr val="52E8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0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E0279-4952-47A2-ABA7-3F5E8135B37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6D21CD-4CF7-4BE3-A719-DEBB5A0BE5BC}">
      <dgm:prSet phldrT="[Текст]"/>
      <dgm:spPr/>
      <dgm:t>
        <a:bodyPr/>
        <a:lstStyle/>
        <a:p>
          <a:r>
            <a:rPr lang="ru-RU" dirty="0" smtClean="0"/>
            <a:t>средства</a:t>
          </a:r>
          <a:endParaRPr lang="ru-RU" dirty="0"/>
        </a:p>
      </dgm:t>
    </dgm:pt>
    <dgm:pt modelId="{19A316EF-DBEC-40DD-97C5-B52A1745A4EA}" type="parTrans" cxnId="{AF5C4205-45C5-4AB0-9682-1E3A6B85351B}">
      <dgm:prSet/>
      <dgm:spPr/>
      <dgm:t>
        <a:bodyPr/>
        <a:lstStyle/>
        <a:p>
          <a:endParaRPr lang="ru-RU"/>
        </a:p>
      </dgm:t>
    </dgm:pt>
    <dgm:pt modelId="{074721B7-B452-4257-9D13-2F4A8E555E8A}" type="sibTrans" cxnId="{AF5C4205-45C5-4AB0-9682-1E3A6B85351B}">
      <dgm:prSet/>
      <dgm:spPr/>
      <dgm:t>
        <a:bodyPr/>
        <a:lstStyle/>
        <a:p>
          <a:endParaRPr lang="ru-RU"/>
        </a:p>
      </dgm:t>
    </dgm:pt>
    <dgm:pt modelId="{715939B6-17A9-4849-88B0-9381D2CA430B}">
      <dgm:prSet phldrT="[Текст]"/>
      <dgm:spPr/>
      <dgm:t>
        <a:bodyPr/>
        <a:lstStyle/>
        <a:p>
          <a:r>
            <a:rPr lang="ru-RU" dirty="0" smtClean="0"/>
            <a:t>Игры </a:t>
          </a:r>
          <a:endParaRPr lang="ru-RU" dirty="0"/>
        </a:p>
      </dgm:t>
    </dgm:pt>
    <dgm:pt modelId="{824F6E09-05FC-466E-8E09-A9F8C3B13684}" type="parTrans" cxnId="{65B4A57B-64FD-4848-B313-291BC1FD14A4}">
      <dgm:prSet/>
      <dgm:spPr/>
      <dgm:t>
        <a:bodyPr/>
        <a:lstStyle/>
        <a:p>
          <a:endParaRPr lang="ru-RU"/>
        </a:p>
      </dgm:t>
    </dgm:pt>
    <dgm:pt modelId="{9694F542-C3B9-4F40-B2DE-2E07E8283CF6}" type="sibTrans" cxnId="{65B4A57B-64FD-4848-B313-291BC1FD14A4}">
      <dgm:prSet/>
      <dgm:spPr/>
      <dgm:t>
        <a:bodyPr/>
        <a:lstStyle/>
        <a:p>
          <a:endParaRPr lang="ru-RU"/>
        </a:p>
      </dgm:t>
    </dgm:pt>
    <dgm:pt modelId="{1B63B1A3-163F-43F3-A362-24AAD1809029}">
      <dgm:prSet phldrT="[Текст]"/>
      <dgm:spPr/>
      <dgm:t>
        <a:bodyPr/>
        <a:lstStyle/>
        <a:p>
          <a:r>
            <a:rPr lang="ru-RU" dirty="0" smtClean="0"/>
            <a:t>пословицы</a:t>
          </a:r>
          <a:endParaRPr lang="ru-RU" dirty="0"/>
        </a:p>
      </dgm:t>
    </dgm:pt>
    <dgm:pt modelId="{DCFB5524-CE52-4582-B50B-52F75A0BBCBB}" type="parTrans" cxnId="{99A3E580-5CE0-4E59-BBB6-DD81A2DA9BF0}">
      <dgm:prSet/>
      <dgm:spPr/>
      <dgm:t>
        <a:bodyPr/>
        <a:lstStyle/>
        <a:p>
          <a:endParaRPr lang="ru-RU"/>
        </a:p>
      </dgm:t>
    </dgm:pt>
    <dgm:pt modelId="{888FC361-C829-461D-99C8-EECFFC9DD40C}" type="sibTrans" cxnId="{99A3E580-5CE0-4E59-BBB6-DD81A2DA9BF0}">
      <dgm:prSet/>
      <dgm:spPr/>
      <dgm:t>
        <a:bodyPr/>
        <a:lstStyle/>
        <a:p>
          <a:endParaRPr lang="ru-RU"/>
        </a:p>
      </dgm:t>
    </dgm:pt>
    <dgm:pt modelId="{36A95A67-AF6F-435C-9130-BA6E895D5036}">
      <dgm:prSet phldrT="[Текст]"/>
      <dgm:spPr/>
      <dgm:t>
        <a:bodyPr/>
        <a:lstStyle/>
        <a:p>
          <a:r>
            <a:rPr lang="ru-RU" dirty="0" smtClean="0"/>
            <a:t>методы</a:t>
          </a:r>
          <a:endParaRPr lang="ru-RU" dirty="0"/>
        </a:p>
      </dgm:t>
    </dgm:pt>
    <dgm:pt modelId="{B24F9C93-CDA3-459A-91F9-784B1D5F5AFF}" type="parTrans" cxnId="{AE8AC17C-CA54-4356-B242-49A4C3D30D88}">
      <dgm:prSet/>
      <dgm:spPr/>
      <dgm:t>
        <a:bodyPr/>
        <a:lstStyle/>
        <a:p>
          <a:endParaRPr lang="ru-RU"/>
        </a:p>
      </dgm:t>
    </dgm:pt>
    <dgm:pt modelId="{06526480-59E6-4042-9EA3-2803D119DD9B}" type="sibTrans" cxnId="{AE8AC17C-CA54-4356-B242-49A4C3D30D88}">
      <dgm:prSet/>
      <dgm:spPr/>
      <dgm:t>
        <a:bodyPr/>
        <a:lstStyle/>
        <a:p>
          <a:endParaRPr lang="ru-RU"/>
        </a:p>
      </dgm:t>
    </dgm:pt>
    <dgm:pt modelId="{C5766CA8-DD68-47E2-92BD-87032D629BCD}">
      <dgm:prSet phldrT="[Текст]"/>
      <dgm:spPr/>
      <dgm:t>
        <a:bodyPr/>
        <a:lstStyle/>
        <a:p>
          <a:r>
            <a:rPr lang="ru-RU" dirty="0" smtClean="0"/>
            <a:t>Игры</a:t>
          </a:r>
          <a:endParaRPr lang="ru-RU" dirty="0"/>
        </a:p>
      </dgm:t>
    </dgm:pt>
    <dgm:pt modelId="{2FE45ECF-D751-4FFD-B515-784E32A63B24}" type="parTrans" cxnId="{11EADF20-B935-42EC-8255-566ED20F5DEE}">
      <dgm:prSet/>
      <dgm:spPr/>
      <dgm:t>
        <a:bodyPr/>
        <a:lstStyle/>
        <a:p>
          <a:endParaRPr lang="ru-RU"/>
        </a:p>
      </dgm:t>
    </dgm:pt>
    <dgm:pt modelId="{DF6D51E6-4145-4DEB-A55B-82C4633DFFC7}" type="sibTrans" cxnId="{11EADF20-B935-42EC-8255-566ED20F5DEE}">
      <dgm:prSet/>
      <dgm:spPr/>
      <dgm:t>
        <a:bodyPr/>
        <a:lstStyle/>
        <a:p>
          <a:endParaRPr lang="ru-RU"/>
        </a:p>
      </dgm:t>
    </dgm:pt>
    <dgm:pt modelId="{C546C93A-B7C4-4AA0-BDCE-37ECAAACBDC3}">
      <dgm:prSet phldrT="[Текст]"/>
      <dgm:spPr/>
      <dgm:t>
        <a:bodyPr/>
        <a:lstStyle/>
        <a:p>
          <a:r>
            <a:rPr lang="ru-RU" dirty="0" smtClean="0"/>
            <a:t>Схемы-действия</a:t>
          </a:r>
          <a:endParaRPr lang="ru-RU" dirty="0"/>
        </a:p>
      </dgm:t>
    </dgm:pt>
    <dgm:pt modelId="{FC9A3D3D-3222-4E53-A4C6-F99DF9C7FBBF}" type="parTrans" cxnId="{4C763BDB-AEA6-4C65-A3FC-9A142DB3F523}">
      <dgm:prSet/>
      <dgm:spPr/>
      <dgm:t>
        <a:bodyPr/>
        <a:lstStyle/>
        <a:p>
          <a:endParaRPr lang="ru-RU"/>
        </a:p>
      </dgm:t>
    </dgm:pt>
    <dgm:pt modelId="{2D49A7F9-6570-47F7-979B-44D3C8D29156}" type="sibTrans" cxnId="{4C763BDB-AEA6-4C65-A3FC-9A142DB3F523}">
      <dgm:prSet/>
      <dgm:spPr/>
      <dgm:t>
        <a:bodyPr/>
        <a:lstStyle/>
        <a:p>
          <a:endParaRPr lang="ru-RU"/>
        </a:p>
      </dgm:t>
    </dgm:pt>
    <dgm:pt modelId="{04DD02FF-105F-45F8-91BF-9E830A42B0A5}">
      <dgm:prSet phldrT="[Текст]"/>
      <dgm:spPr/>
      <dgm:t>
        <a:bodyPr/>
        <a:lstStyle/>
        <a:p>
          <a:r>
            <a:rPr lang="ru-RU" dirty="0" smtClean="0"/>
            <a:t>формы</a:t>
          </a:r>
          <a:endParaRPr lang="ru-RU" dirty="0"/>
        </a:p>
      </dgm:t>
    </dgm:pt>
    <dgm:pt modelId="{A8CB9856-7E17-4F3F-80D7-97A0134C94E9}" type="parTrans" cxnId="{8EEA9A87-FFBF-4371-8890-B2DD710BFE7F}">
      <dgm:prSet/>
      <dgm:spPr/>
      <dgm:t>
        <a:bodyPr/>
        <a:lstStyle/>
        <a:p>
          <a:endParaRPr lang="ru-RU"/>
        </a:p>
      </dgm:t>
    </dgm:pt>
    <dgm:pt modelId="{572DED2D-25A3-4052-A4D2-4904F781A526}" type="sibTrans" cxnId="{8EEA9A87-FFBF-4371-8890-B2DD710BFE7F}">
      <dgm:prSet/>
      <dgm:spPr/>
      <dgm:t>
        <a:bodyPr/>
        <a:lstStyle/>
        <a:p>
          <a:endParaRPr lang="ru-RU"/>
        </a:p>
      </dgm:t>
    </dgm:pt>
    <dgm:pt modelId="{84416FB5-3540-4BD6-A19B-8FB490990360}">
      <dgm:prSet phldrT="[Текст]"/>
      <dgm:spPr/>
      <dgm:t>
        <a:bodyPr/>
        <a:lstStyle/>
        <a:p>
          <a:r>
            <a:rPr lang="ru-RU" dirty="0" smtClean="0"/>
            <a:t>Игровая деятельность</a:t>
          </a:r>
          <a:endParaRPr lang="ru-RU" dirty="0"/>
        </a:p>
      </dgm:t>
    </dgm:pt>
    <dgm:pt modelId="{F26C8C7F-2A1C-433C-9156-363DA105ECC1}" type="parTrans" cxnId="{500B01B6-B83A-4071-9ED1-60C9F0C12C9D}">
      <dgm:prSet/>
      <dgm:spPr/>
      <dgm:t>
        <a:bodyPr/>
        <a:lstStyle/>
        <a:p>
          <a:endParaRPr lang="ru-RU"/>
        </a:p>
      </dgm:t>
    </dgm:pt>
    <dgm:pt modelId="{D0C99FF2-9C4A-4DAD-81C9-2D87BABAE9AC}" type="sibTrans" cxnId="{500B01B6-B83A-4071-9ED1-60C9F0C12C9D}">
      <dgm:prSet/>
      <dgm:spPr/>
      <dgm:t>
        <a:bodyPr/>
        <a:lstStyle/>
        <a:p>
          <a:endParaRPr lang="ru-RU"/>
        </a:p>
      </dgm:t>
    </dgm:pt>
    <dgm:pt modelId="{31C25F5E-7B1F-4FFA-BD9B-3959BDDBDF1A}">
      <dgm:prSet phldrT="[Текст]"/>
      <dgm:spPr/>
      <dgm:t>
        <a:bodyPr/>
        <a:lstStyle/>
        <a:p>
          <a:r>
            <a:rPr lang="ru-RU" dirty="0" smtClean="0"/>
            <a:t>Проблемно-поисковая</a:t>
          </a:r>
          <a:endParaRPr lang="ru-RU" dirty="0"/>
        </a:p>
      </dgm:t>
    </dgm:pt>
    <dgm:pt modelId="{CCE9572A-7D09-4012-B82C-E7151EFE4429}" type="parTrans" cxnId="{60007174-9753-4501-8B0A-4068AFA3077F}">
      <dgm:prSet/>
      <dgm:spPr/>
      <dgm:t>
        <a:bodyPr/>
        <a:lstStyle/>
        <a:p>
          <a:endParaRPr lang="ru-RU"/>
        </a:p>
      </dgm:t>
    </dgm:pt>
    <dgm:pt modelId="{C982F1DC-0716-44FE-9D43-C1F8644F7564}" type="sibTrans" cxnId="{60007174-9753-4501-8B0A-4068AFA3077F}">
      <dgm:prSet/>
      <dgm:spPr/>
      <dgm:t>
        <a:bodyPr/>
        <a:lstStyle/>
        <a:p>
          <a:endParaRPr lang="ru-RU"/>
        </a:p>
      </dgm:t>
    </dgm:pt>
    <dgm:pt modelId="{2001A2F8-A657-43FA-8462-BDD714061A65}">
      <dgm:prSet phldrT="[Текст]"/>
      <dgm:spPr/>
      <dgm:t>
        <a:bodyPr/>
        <a:lstStyle/>
        <a:p>
          <a:r>
            <a:rPr lang="ru-RU" dirty="0" smtClean="0"/>
            <a:t>Сказки</a:t>
          </a:r>
          <a:endParaRPr lang="ru-RU" dirty="0"/>
        </a:p>
      </dgm:t>
    </dgm:pt>
    <dgm:pt modelId="{E83F4E37-1002-4265-9397-CEDFE762158B}" type="parTrans" cxnId="{E7D320DF-42A2-44E0-9C50-EDDF11F0EA87}">
      <dgm:prSet/>
      <dgm:spPr/>
      <dgm:t>
        <a:bodyPr/>
        <a:lstStyle/>
        <a:p>
          <a:endParaRPr lang="ru-RU"/>
        </a:p>
      </dgm:t>
    </dgm:pt>
    <dgm:pt modelId="{FD2EA0C6-A07D-4EA6-BCD4-9A0A1D3A5740}" type="sibTrans" cxnId="{E7D320DF-42A2-44E0-9C50-EDDF11F0EA87}">
      <dgm:prSet/>
      <dgm:spPr/>
      <dgm:t>
        <a:bodyPr/>
        <a:lstStyle/>
        <a:p>
          <a:endParaRPr lang="ru-RU"/>
        </a:p>
      </dgm:t>
    </dgm:pt>
    <dgm:pt modelId="{822A0C33-AF2A-4404-88FE-09626ED8D903}">
      <dgm:prSet phldrT="[Текст]"/>
      <dgm:spPr/>
      <dgm:t>
        <a:bodyPr/>
        <a:lstStyle/>
        <a:p>
          <a:r>
            <a:rPr lang="ru-RU" dirty="0" smtClean="0"/>
            <a:t>Колыбельные песни</a:t>
          </a:r>
          <a:endParaRPr lang="ru-RU" dirty="0"/>
        </a:p>
      </dgm:t>
    </dgm:pt>
    <dgm:pt modelId="{9D559DE3-4900-4853-9D2F-22027A37D5D2}" type="parTrans" cxnId="{DCE8CEB8-A104-4E3A-B221-0EBACA058C2D}">
      <dgm:prSet/>
      <dgm:spPr/>
      <dgm:t>
        <a:bodyPr/>
        <a:lstStyle/>
        <a:p>
          <a:endParaRPr lang="ru-RU"/>
        </a:p>
      </dgm:t>
    </dgm:pt>
    <dgm:pt modelId="{A55CB11E-C50C-471D-9498-1B791A982406}" type="sibTrans" cxnId="{DCE8CEB8-A104-4E3A-B221-0EBACA058C2D}">
      <dgm:prSet/>
      <dgm:spPr/>
      <dgm:t>
        <a:bodyPr/>
        <a:lstStyle/>
        <a:p>
          <a:endParaRPr lang="ru-RU"/>
        </a:p>
      </dgm:t>
    </dgm:pt>
    <dgm:pt modelId="{3B6A7320-F655-4C11-9303-A8E52569B710}">
      <dgm:prSet phldrT="[Текст]"/>
      <dgm:spPr/>
      <dgm:t>
        <a:bodyPr/>
        <a:lstStyle/>
        <a:p>
          <a:r>
            <a:rPr lang="ru-RU" dirty="0" smtClean="0"/>
            <a:t>Познавательно-развивающие этические беседы</a:t>
          </a:r>
          <a:endParaRPr lang="ru-RU" dirty="0"/>
        </a:p>
      </dgm:t>
    </dgm:pt>
    <dgm:pt modelId="{610A3DD0-0E1D-45E1-9672-C4E9000ADBBC}" type="parTrans" cxnId="{69DA47B9-33E4-4490-8594-038E29F234B2}">
      <dgm:prSet/>
      <dgm:spPr/>
      <dgm:t>
        <a:bodyPr/>
        <a:lstStyle/>
        <a:p>
          <a:endParaRPr lang="ru-RU"/>
        </a:p>
      </dgm:t>
    </dgm:pt>
    <dgm:pt modelId="{A2FE0D04-50E5-416E-9CC8-3794FF9292E0}" type="sibTrans" cxnId="{69DA47B9-33E4-4490-8594-038E29F234B2}">
      <dgm:prSet/>
      <dgm:spPr/>
      <dgm:t>
        <a:bodyPr/>
        <a:lstStyle/>
        <a:p>
          <a:endParaRPr lang="ru-RU"/>
        </a:p>
      </dgm:t>
    </dgm:pt>
    <dgm:pt modelId="{ADAA04C4-CB36-4133-89F1-5A8CF248CD09}">
      <dgm:prSet phldrT="[Текст]"/>
      <dgm:spPr/>
      <dgm:t>
        <a:bodyPr/>
        <a:lstStyle/>
        <a:p>
          <a:r>
            <a:rPr lang="ru-RU" dirty="0" smtClean="0"/>
            <a:t>Проблемные ситуации</a:t>
          </a:r>
          <a:endParaRPr lang="ru-RU" dirty="0"/>
        </a:p>
      </dgm:t>
    </dgm:pt>
    <dgm:pt modelId="{E51FE155-669D-4EBC-B9ED-849F0D53F5B9}" type="parTrans" cxnId="{2D860F20-B930-4F91-92EC-69D3B1B90292}">
      <dgm:prSet/>
      <dgm:spPr/>
      <dgm:t>
        <a:bodyPr/>
        <a:lstStyle/>
        <a:p>
          <a:endParaRPr lang="ru-RU"/>
        </a:p>
      </dgm:t>
    </dgm:pt>
    <dgm:pt modelId="{9613EEF6-8D43-4742-84BF-631D7FC89175}" type="sibTrans" cxnId="{2D860F20-B930-4F91-92EC-69D3B1B90292}">
      <dgm:prSet/>
      <dgm:spPr/>
      <dgm:t>
        <a:bodyPr/>
        <a:lstStyle/>
        <a:p>
          <a:endParaRPr lang="ru-RU"/>
        </a:p>
      </dgm:t>
    </dgm:pt>
    <dgm:pt modelId="{9519C659-3D78-47A0-8178-A9557600470C}">
      <dgm:prSet phldrT="[Текст]"/>
      <dgm:spPr/>
      <dgm:t>
        <a:bodyPr/>
        <a:lstStyle/>
        <a:p>
          <a:r>
            <a:rPr lang="ru-RU" dirty="0" smtClean="0"/>
            <a:t>экспериментальная</a:t>
          </a:r>
          <a:endParaRPr lang="ru-RU" dirty="0"/>
        </a:p>
      </dgm:t>
    </dgm:pt>
    <dgm:pt modelId="{E3AC3DF5-3677-4DFC-A94B-84A4813951B6}" type="parTrans" cxnId="{95011AA1-986C-452E-990E-8715E11B6AA3}">
      <dgm:prSet/>
      <dgm:spPr/>
      <dgm:t>
        <a:bodyPr/>
        <a:lstStyle/>
        <a:p>
          <a:endParaRPr lang="ru-RU"/>
        </a:p>
      </dgm:t>
    </dgm:pt>
    <dgm:pt modelId="{B91E8C26-0524-473A-9295-5002D52170EB}" type="sibTrans" cxnId="{95011AA1-986C-452E-990E-8715E11B6AA3}">
      <dgm:prSet/>
      <dgm:spPr/>
      <dgm:t>
        <a:bodyPr/>
        <a:lstStyle/>
        <a:p>
          <a:endParaRPr lang="ru-RU"/>
        </a:p>
      </dgm:t>
    </dgm:pt>
    <dgm:pt modelId="{AD2D238A-9556-424E-B8E5-8732ABEC38E0}" type="pres">
      <dgm:prSet presAssocID="{B56E0279-4952-47A2-ABA7-3F5E8135B37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25C1AD-36BE-4A08-A77D-1B5675782425}" type="pres">
      <dgm:prSet presAssocID="{B56E0279-4952-47A2-ABA7-3F5E8135B37C}" presName="cycle" presStyleCnt="0"/>
      <dgm:spPr/>
    </dgm:pt>
    <dgm:pt modelId="{4AA767D1-07CF-4B70-8B5A-ECFCDD1C131E}" type="pres">
      <dgm:prSet presAssocID="{B56E0279-4952-47A2-ABA7-3F5E8135B37C}" presName="centerShape" presStyleCnt="0"/>
      <dgm:spPr/>
    </dgm:pt>
    <dgm:pt modelId="{58ED9700-ACEA-4301-A9AB-41A427774A7D}" type="pres">
      <dgm:prSet presAssocID="{B56E0279-4952-47A2-ABA7-3F5E8135B37C}" presName="connSite" presStyleLbl="node1" presStyleIdx="0" presStyleCnt="4"/>
      <dgm:spPr/>
    </dgm:pt>
    <dgm:pt modelId="{128819A1-093F-4B69-A9CF-84DBF2408CEB}" type="pres">
      <dgm:prSet presAssocID="{B56E0279-4952-47A2-ABA7-3F5E8135B37C}" presName="visible" presStyleLbl="node1" presStyleIdx="0" presStyleCnt="4" custLinFactNeighborX="277" custLinFactNeighborY="-396"/>
      <dgm:spPr/>
    </dgm:pt>
    <dgm:pt modelId="{2B70381A-0E63-4F37-ADE9-0444CB4E41C9}" type="pres">
      <dgm:prSet presAssocID="{19A316EF-DBEC-40DD-97C5-B52A1745A4EA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2A83ACE-1177-4960-88B3-C1083429A425}" type="pres">
      <dgm:prSet presAssocID="{BF6D21CD-4CF7-4BE3-A719-DEBB5A0BE5BC}" presName="node" presStyleCnt="0"/>
      <dgm:spPr/>
    </dgm:pt>
    <dgm:pt modelId="{13E6B91A-1263-4946-B52B-19E0480DA216}" type="pres">
      <dgm:prSet presAssocID="{BF6D21CD-4CF7-4BE3-A719-DEBB5A0BE5BC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89483-D646-4F73-B3DD-3178B55F7267}" type="pres">
      <dgm:prSet presAssocID="{BF6D21CD-4CF7-4BE3-A719-DEBB5A0BE5B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52D85-096B-4675-984C-99224E6302A4}" type="pres">
      <dgm:prSet presAssocID="{B24F9C93-CDA3-459A-91F9-784B1D5F5AFF}" presName="Name25" presStyleLbl="parChTrans1D1" presStyleIdx="1" presStyleCnt="3"/>
      <dgm:spPr/>
      <dgm:t>
        <a:bodyPr/>
        <a:lstStyle/>
        <a:p>
          <a:endParaRPr lang="ru-RU"/>
        </a:p>
      </dgm:t>
    </dgm:pt>
    <dgm:pt modelId="{E985502F-558E-4A39-9750-AB3A03AD16F9}" type="pres">
      <dgm:prSet presAssocID="{36A95A67-AF6F-435C-9130-BA6E895D5036}" presName="node" presStyleCnt="0"/>
      <dgm:spPr/>
    </dgm:pt>
    <dgm:pt modelId="{1E92803F-FDB1-46C4-BC70-237B9BEB2A7A}" type="pres">
      <dgm:prSet presAssocID="{36A95A67-AF6F-435C-9130-BA6E895D503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1990E-11B8-44BB-ABCA-02DE95F9A83F}" type="pres">
      <dgm:prSet presAssocID="{36A95A67-AF6F-435C-9130-BA6E895D503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6C571-CE66-48C5-9499-F78FD837D7F2}" type="pres">
      <dgm:prSet presAssocID="{A8CB9856-7E17-4F3F-80D7-97A0134C94E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BA87DA42-AFA8-48C3-A861-1366477A4410}" type="pres">
      <dgm:prSet presAssocID="{04DD02FF-105F-45F8-91BF-9E830A42B0A5}" presName="node" presStyleCnt="0"/>
      <dgm:spPr/>
    </dgm:pt>
    <dgm:pt modelId="{51524884-D08C-4B0A-98AA-62DB3C2A45CE}" type="pres">
      <dgm:prSet presAssocID="{04DD02FF-105F-45F8-91BF-9E830A42B0A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E3416-7482-4172-99E9-6C1D4F482463}" type="pres">
      <dgm:prSet presAssocID="{04DD02FF-105F-45F8-91BF-9E830A42B0A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C4205-45C5-4AB0-9682-1E3A6B85351B}" srcId="{B56E0279-4952-47A2-ABA7-3F5E8135B37C}" destId="{BF6D21CD-4CF7-4BE3-A719-DEBB5A0BE5BC}" srcOrd="0" destOrd="0" parTransId="{19A316EF-DBEC-40DD-97C5-B52A1745A4EA}" sibTransId="{074721B7-B452-4257-9D13-2F4A8E555E8A}"/>
    <dgm:cxn modelId="{1E0D5B4F-75BC-4A5E-A8D3-1DAB3ABC1616}" type="presOf" srcId="{C5766CA8-DD68-47E2-92BD-87032D629BCD}" destId="{68C1990E-11B8-44BB-ABCA-02DE95F9A83F}" srcOrd="0" destOrd="0" presId="urn:microsoft.com/office/officeart/2005/8/layout/radial2"/>
    <dgm:cxn modelId="{CDB9B3D5-B068-49BD-8E39-C8A1366F2ECC}" type="presOf" srcId="{B56E0279-4952-47A2-ABA7-3F5E8135B37C}" destId="{AD2D238A-9556-424E-B8E5-8732ABEC38E0}" srcOrd="0" destOrd="0" presId="urn:microsoft.com/office/officeart/2005/8/layout/radial2"/>
    <dgm:cxn modelId="{8EEA9A87-FFBF-4371-8890-B2DD710BFE7F}" srcId="{B56E0279-4952-47A2-ABA7-3F5E8135B37C}" destId="{04DD02FF-105F-45F8-91BF-9E830A42B0A5}" srcOrd="2" destOrd="0" parTransId="{A8CB9856-7E17-4F3F-80D7-97A0134C94E9}" sibTransId="{572DED2D-25A3-4052-A4D2-4904F781A526}"/>
    <dgm:cxn modelId="{10273639-703C-40A9-85D5-48961BA9B049}" type="presOf" srcId="{715939B6-17A9-4849-88B0-9381D2CA430B}" destId="{6D689483-D646-4F73-B3DD-3178B55F7267}" srcOrd="0" destOrd="0" presId="urn:microsoft.com/office/officeart/2005/8/layout/radial2"/>
    <dgm:cxn modelId="{E7D320DF-42A2-44E0-9C50-EDDF11F0EA87}" srcId="{BF6D21CD-4CF7-4BE3-A719-DEBB5A0BE5BC}" destId="{2001A2F8-A657-43FA-8462-BDD714061A65}" srcOrd="1" destOrd="0" parTransId="{E83F4E37-1002-4265-9397-CEDFE762158B}" sibTransId="{FD2EA0C6-A07D-4EA6-BCD4-9A0A1D3A5740}"/>
    <dgm:cxn modelId="{60007174-9753-4501-8B0A-4068AFA3077F}" srcId="{04DD02FF-105F-45F8-91BF-9E830A42B0A5}" destId="{31C25F5E-7B1F-4FFA-BD9B-3959BDDBDF1A}" srcOrd="2" destOrd="0" parTransId="{CCE9572A-7D09-4012-B82C-E7151EFE4429}" sibTransId="{C982F1DC-0716-44FE-9D43-C1F8644F7564}"/>
    <dgm:cxn modelId="{65B4A57B-64FD-4848-B313-291BC1FD14A4}" srcId="{BF6D21CD-4CF7-4BE3-A719-DEBB5A0BE5BC}" destId="{715939B6-17A9-4849-88B0-9381D2CA430B}" srcOrd="0" destOrd="0" parTransId="{824F6E09-05FC-466E-8E09-A9F8C3B13684}" sibTransId="{9694F542-C3B9-4F40-B2DE-2E07E8283CF6}"/>
    <dgm:cxn modelId="{78D82280-00F4-4416-942F-497A4BFE2B05}" type="presOf" srcId="{A8CB9856-7E17-4F3F-80D7-97A0134C94E9}" destId="{43E6C571-CE66-48C5-9499-F78FD837D7F2}" srcOrd="0" destOrd="0" presId="urn:microsoft.com/office/officeart/2005/8/layout/radial2"/>
    <dgm:cxn modelId="{53C89B5F-FDA1-4F3A-AEF8-82CB1589E85F}" type="presOf" srcId="{04DD02FF-105F-45F8-91BF-9E830A42B0A5}" destId="{51524884-D08C-4B0A-98AA-62DB3C2A45CE}" srcOrd="0" destOrd="0" presId="urn:microsoft.com/office/officeart/2005/8/layout/radial2"/>
    <dgm:cxn modelId="{DCE8CEB8-A104-4E3A-B221-0EBACA058C2D}" srcId="{BF6D21CD-4CF7-4BE3-A719-DEBB5A0BE5BC}" destId="{822A0C33-AF2A-4404-88FE-09626ED8D903}" srcOrd="2" destOrd="0" parTransId="{9D559DE3-4900-4853-9D2F-22027A37D5D2}" sibTransId="{A55CB11E-C50C-471D-9498-1B791A982406}"/>
    <dgm:cxn modelId="{CB4817B0-A1E6-4D73-9318-832C1695C893}" type="presOf" srcId="{31C25F5E-7B1F-4FFA-BD9B-3959BDDBDF1A}" destId="{2D5E3416-7482-4172-99E9-6C1D4F482463}" srcOrd="0" destOrd="2" presId="urn:microsoft.com/office/officeart/2005/8/layout/radial2"/>
    <dgm:cxn modelId="{AE8AC17C-CA54-4356-B242-49A4C3D30D88}" srcId="{B56E0279-4952-47A2-ABA7-3F5E8135B37C}" destId="{36A95A67-AF6F-435C-9130-BA6E895D5036}" srcOrd="1" destOrd="0" parTransId="{B24F9C93-CDA3-459A-91F9-784B1D5F5AFF}" sibTransId="{06526480-59E6-4042-9EA3-2803D119DD9B}"/>
    <dgm:cxn modelId="{3B8F715C-DB99-487B-983A-E938B2FC087C}" type="presOf" srcId="{9519C659-3D78-47A0-8178-A9557600470C}" destId="{2D5E3416-7482-4172-99E9-6C1D4F482463}" srcOrd="0" destOrd="1" presId="urn:microsoft.com/office/officeart/2005/8/layout/radial2"/>
    <dgm:cxn modelId="{B19453E4-1425-44AB-BF27-48660AA00866}" type="presOf" srcId="{3B6A7320-F655-4C11-9303-A8E52569B710}" destId="{68C1990E-11B8-44BB-ABCA-02DE95F9A83F}" srcOrd="0" destOrd="1" presId="urn:microsoft.com/office/officeart/2005/8/layout/radial2"/>
    <dgm:cxn modelId="{B180688C-ACBB-4E27-8D74-83193A90CFB6}" type="presOf" srcId="{C546C93A-B7C4-4AA0-BDCE-37ECAAACBDC3}" destId="{68C1990E-11B8-44BB-ABCA-02DE95F9A83F}" srcOrd="0" destOrd="3" presId="urn:microsoft.com/office/officeart/2005/8/layout/radial2"/>
    <dgm:cxn modelId="{69DA47B9-33E4-4490-8594-038E29F234B2}" srcId="{36A95A67-AF6F-435C-9130-BA6E895D5036}" destId="{3B6A7320-F655-4C11-9303-A8E52569B710}" srcOrd="1" destOrd="0" parTransId="{610A3DD0-0E1D-45E1-9672-C4E9000ADBBC}" sibTransId="{A2FE0D04-50E5-416E-9CC8-3794FF9292E0}"/>
    <dgm:cxn modelId="{500B01B6-B83A-4071-9ED1-60C9F0C12C9D}" srcId="{04DD02FF-105F-45F8-91BF-9E830A42B0A5}" destId="{84416FB5-3540-4BD6-A19B-8FB490990360}" srcOrd="0" destOrd="0" parTransId="{F26C8C7F-2A1C-433C-9156-363DA105ECC1}" sibTransId="{D0C99FF2-9C4A-4DAD-81C9-2D87BABAE9AC}"/>
    <dgm:cxn modelId="{D5B294BB-6F18-4379-B972-900A5B835017}" type="presOf" srcId="{36A95A67-AF6F-435C-9130-BA6E895D5036}" destId="{1E92803F-FDB1-46C4-BC70-237B9BEB2A7A}" srcOrd="0" destOrd="0" presId="urn:microsoft.com/office/officeart/2005/8/layout/radial2"/>
    <dgm:cxn modelId="{B35256C2-740B-43C3-BA74-D491E7A01582}" type="presOf" srcId="{1B63B1A3-163F-43F3-A362-24AAD1809029}" destId="{6D689483-D646-4F73-B3DD-3178B55F7267}" srcOrd="0" destOrd="3" presId="urn:microsoft.com/office/officeart/2005/8/layout/radial2"/>
    <dgm:cxn modelId="{56F876C0-9421-450A-B006-D94F5E51355A}" type="presOf" srcId="{19A316EF-DBEC-40DD-97C5-B52A1745A4EA}" destId="{2B70381A-0E63-4F37-ADE9-0444CB4E41C9}" srcOrd="0" destOrd="0" presId="urn:microsoft.com/office/officeart/2005/8/layout/radial2"/>
    <dgm:cxn modelId="{99A3E580-5CE0-4E59-BBB6-DD81A2DA9BF0}" srcId="{BF6D21CD-4CF7-4BE3-A719-DEBB5A0BE5BC}" destId="{1B63B1A3-163F-43F3-A362-24AAD1809029}" srcOrd="3" destOrd="0" parTransId="{DCFB5524-CE52-4582-B50B-52F75A0BBCBB}" sibTransId="{888FC361-C829-461D-99C8-EECFFC9DD40C}"/>
    <dgm:cxn modelId="{11EADF20-B935-42EC-8255-566ED20F5DEE}" srcId="{36A95A67-AF6F-435C-9130-BA6E895D5036}" destId="{C5766CA8-DD68-47E2-92BD-87032D629BCD}" srcOrd="0" destOrd="0" parTransId="{2FE45ECF-D751-4FFD-B515-784E32A63B24}" sibTransId="{DF6D51E6-4145-4DEB-A55B-82C4633DFFC7}"/>
    <dgm:cxn modelId="{6B7555F6-BC9F-4C86-87C3-662E0257DD8F}" type="presOf" srcId="{B24F9C93-CDA3-459A-91F9-784B1D5F5AFF}" destId="{86952D85-096B-4675-984C-99224E6302A4}" srcOrd="0" destOrd="0" presId="urn:microsoft.com/office/officeart/2005/8/layout/radial2"/>
    <dgm:cxn modelId="{95011AA1-986C-452E-990E-8715E11B6AA3}" srcId="{04DD02FF-105F-45F8-91BF-9E830A42B0A5}" destId="{9519C659-3D78-47A0-8178-A9557600470C}" srcOrd="1" destOrd="0" parTransId="{E3AC3DF5-3677-4DFC-A94B-84A4813951B6}" sibTransId="{B91E8C26-0524-473A-9295-5002D52170EB}"/>
    <dgm:cxn modelId="{C5E70BB3-F218-4295-86DC-FCA6DD5089E6}" type="presOf" srcId="{BF6D21CD-4CF7-4BE3-A719-DEBB5A0BE5BC}" destId="{13E6B91A-1263-4946-B52B-19E0480DA216}" srcOrd="0" destOrd="0" presId="urn:microsoft.com/office/officeart/2005/8/layout/radial2"/>
    <dgm:cxn modelId="{156733DC-4141-4554-9411-AD948715AB79}" type="presOf" srcId="{2001A2F8-A657-43FA-8462-BDD714061A65}" destId="{6D689483-D646-4F73-B3DD-3178B55F7267}" srcOrd="0" destOrd="1" presId="urn:microsoft.com/office/officeart/2005/8/layout/radial2"/>
    <dgm:cxn modelId="{4C763BDB-AEA6-4C65-A3FC-9A142DB3F523}" srcId="{36A95A67-AF6F-435C-9130-BA6E895D5036}" destId="{C546C93A-B7C4-4AA0-BDCE-37ECAAACBDC3}" srcOrd="3" destOrd="0" parTransId="{FC9A3D3D-3222-4E53-A4C6-F99DF9C7FBBF}" sibTransId="{2D49A7F9-6570-47F7-979B-44D3C8D29156}"/>
    <dgm:cxn modelId="{2D860F20-B930-4F91-92EC-69D3B1B90292}" srcId="{36A95A67-AF6F-435C-9130-BA6E895D5036}" destId="{ADAA04C4-CB36-4133-89F1-5A8CF248CD09}" srcOrd="2" destOrd="0" parTransId="{E51FE155-669D-4EBC-B9ED-849F0D53F5B9}" sibTransId="{9613EEF6-8D43-4742-84BF-631D7FC89175}"/>
    <dgm:cxn modelId="{171881DC-0E89-4ED7-A249-577A95C2E167}" type="presOf" srcId="{84416FB5-3540-4BD6-A19B-8FB490990360}" destId="{2D5E3416-7482-4172-99E9-6C1D4F482463}" srcOrd="0" destOrd="0" presId="urn:microsoft.com/office/officeart/2005/8/layout/radial2"/>
    <dgm:cxn modelId="{325141ED-6B14-4826-B7B8-924574CE9954}" type="presOf" srcId="{822A0C33-AF2A-4404-88FE-09626ED8D903}" destId="{6D689483-D646-4F73-B3DD-3178B55F7267}" srcOrd="0" destOrd="2" presId="urn:microsoft.com/office/officeart/2005/8/layout/radial2"/>
    <dgm:cxn modelId="{63A1B03F-5A02-4D58-9930-2730ACF1E65B}" type="presOf" srcId="{ADAA04C4-CB36-4133-89F1-5A8CF248CD09}" destId="{68C1990E-11B8-44BB-ABCA-02DE95F9A83F}" srcOrd="0" destOrd="2" presId="urn:microsoft.com/office/officeart/2005/8/layout/radial2"/>
    <dgm:cxn modelId="{E7D4AA89-97F3-4166-86AD-FF38F2FEC344}" type="presParOf" srcId="{AD2D238A-9556-424E-B8E5-8732ABEC38E0}" destId="{E425C1AD-36BE-4A08-A77D-1B5675782425}" srcOrd="0" destOrd="0" presId="urn:microsoft.com/office/officeart/2005/8/layout/radial2"/>
    <dgm:cxn modelId="{0BB45B1E-23EB-4F5C-B6CE-B8F7477EB710}" type="presParOf" srcId="{E425C1AD-36BE-4A08-A77D-1B5675782425}" destId="{4AA767D1-07CF-4B70-8B5A-ECFCDD1C131E}" srcOrd="0" destOrd="0" presId="urn:microsoft.com/office/officeart/2005/8/layout/radial2"/>
    <dgm:cxn modelId="{C20E1E38-CF29-429B-ABAC-59FD0DF60FB9}" type="presParOf" srcId="{4AA767D1-07CF-4B70-8B5A-ECFCDD1C131E}" destId="{58ED9700-ACEA-4301-A9AB-41A427774A7D}" srcOrd="0" destOrd="0" presId="urn:microsoft.com/office/officeart/2005/8/layout/radial2"/>
    <dgm:cxn modelId="{669ECE01-C10B-4D53-B7F1-BA62B5B30C1C}" type="presParOf" srcId="{4AA767D1-07CF-4B70-8B5A-ECFCDD1C131E}" destId="{128819A1-093F-4B69-A9CF-84DBF2408CEB}" srcOrd="1" destOrd="0" presId="urn:microsoft.com/office/officeart/2005/8/layout/radial2"/>
    <dgm:cxn modelId="{A815BAEE-5B1D-4BBD-AEBA-E89EB53AE3DC}" type="presParOf" srcId="{E425C1AD-36BE-4A08-A77D-1B5675782425}" destId="{2B70381A-0E63-4F37-ADE9-0444CB4E41C9}" srcOrd="1" destOrd="0" presId="urn:microsoft.com/office/officeart/2005/8/layout/radial2"/>
    <dgm:cxn modelId="{1E5216ED-66B6-4BD7-BBCE-CAEEAB567CC8}" type="presParOf" srcId="{E425C1AD-36BE-4A08-A77D-1B5675782425}" destId="{32A83ACE-1177-4960-88B3-C1083429A425}" srcOrd="2" destOrd="0" presId="urn:microsoft.com/office/officeart/2005/8/layout/radial2"/>
    <dgm:cxn modelId="{B0DDA29F-69C1-4F14-8818-4D0A06B8A740}" type="presParOf" srcId="{32A83ACE-1177-4960-88B3-C1083429A425}" destId="{13E6B91A-1263-4946-B52B-19E0480DA216}" srcOrd="0" destOrd="0" presId="urn:microsoft.com/office/officeart/2005/8/layout/radial2"/>
    <dgm:cxn modelId="{CF87EAE1-FB60-4971-AB89-047423FAB952}" type="presParOf" srcId="{32A83ACE-1177-4960-88B3-C1083429A425}" destId="{6D689483-D646-4F73-B3DD-3178B55F7267}" srcOrd="1" destOrd="0" presId="urn:microsoft.com/office/officeart/2005/8/layout/radial2"/>
    <dgm:cxn modelId="{9EB3F844-855A-4C5D-A16B-3BB892C0A94C}" type="presParOf" srcId="{E425C1AD-36BE-4A08-A77D-1B5675782425}" destId="{86952D85-096B-4675-984C-99224E6302A4}" srcOrd="3" destOrd="0" presId="urn:microsoft.com/office/officeart/2005/8/layout/radial2"/>
    <dgm:cxn modelId="{CAEE5FCA-0A55-4319-9512-28EE061837E5}" type="presParOf" srcId="{E425C1AD-36BE-4A08-A77D-1B5675782425}" destId="{E985502F-558E-4A39-9750-AB3A03AD16F9}" srcOrd="4" destOrd="0" presId="urn:microsoft.com/office/officeart/2005/8/layout/radial2"/>
    <dgm:cxn modelId="{9D3E76E6-A4F1-424A-8EF5-4B084A89AEF2}" type="presParOf" srcId="{E985502F-558E-4A39-9750-AB3A03AD16F9}" destId="{1E92803F-FDB1-46C4-BC70-237B9BEB2A7A}" srcOrd="0" destOrd="0" presId="urn:microsoft.com/office/officeart/2005/8/layout/radial2"/>
    <dgm:cxn modelId="{6A707EE8-477E-4F97-9A5E-787666F618F1}" type="presParOf" srcId="{E985502F-558E-4A39-9750-AB3A03AD16F9}" destId="{68C1990E-11B8-44BB-ABCA-02DE95F9A83F}" srcOrd="1" destOrd="0" presId="urn:microsoft.com/office/officeart/2005/8/layout/radial2"/>
    <dgm:cxn modelId="{0A74F2D6-81EA-476C-A5DC-B55AD9C8C785}" type="presParOf" srcId="{E425C1AD-36BE-4A08-A77D-1B5675782425}" destId="{43E6C571-CE66-48C5-9499-F78FD837D7F2}" srcOrd="5" destOrd="0" presId="urn:microsoft.com/office/officeart/2005/8/layout/radial2"/>
    <dgm:cxn modelId="{E0B43A6B-2366-4E54-AB0E-10318E8D2B78}" type="presParOf" srcId="{E425C1AD-36BE-4A08-A77D-1B5675782425}" destId="{BA87DA42-AFA8-48C3-A861-1366477A4410}" srcOrd="6" destOrd="0" presId="urn:microsoft.com/office/officeart/2005/8/layout/radial2"/>
    <dgm:cxn modelId="{100B67BE-5A82-4B4E-A124-79F10FBEE1B4}" type="presParOf" srcId="{BA87DA42-AFA8-48C3-A861-1366477A4410}" destId="{51524884-D08C-4B0A-98AA-62DB3C2A45CE}" srcOrd="0" destOrd="0" presId="urn:microsoft.com/office/officeart/2005/8/layout/radial2"/>
    <dgm:cxn modelId="{5E083562-BB00-4E71-ADDD-9B08E3D116E1}" type="presParOf" srcId="{BA87DA42-AFA8-48C3-A861-1366477A4410}" destId="{2D5E3416-7482-4172-99E9-6C1D4F482463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0F0CED-B29F-4D46-B7D7-417F1E6DC3D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E8CDD99-CD54-442C-A855-5FEAA57013B4}">
      <dgm:prSet phldrT="[Текст]"/>
      <dgm:spPr/>
      <dgm:t>
        <a:bodyPr/>
        <a:lstStyle/>
        <a:p>
          <a:r>
            <a:rPr lang="ru-RU" dirty="0" smtClean="0"/>
            <a:t>Развитие нравственных качеств</a:t>
          </a:r>
          <a:endParaRPr lang="ru-RU" dirty="0"/>
        </a:p>
      </dgm:t>
    </dgm:pt>
    <dgm:pt modelId="{74D448A1-4A8C-4ECF-8B94-B439687FA6B7}" type="parTrans" cxnId="{BB464011-8D9E-472E-A6BE-B24A2CCD7A22}">
      <dgm:prSet/>
      <dgm:spPr/>
      <dgm:t>
        <a:bodyPr/>
        <a:lstStyle/>
        <a:p>
          <a:endParaRPr lang="ru-RU"/>
        </a:p>
      </dgm:t>
    </dgm:pt>
    <dgm:pt modelId="{7241E6E7-6300-4CAD-9D17-A80C6E344634}" type="sibTrans" cxnId="{BB464011-8D9E-472E-A6BE-B24A2CCD7A22}">
      <dgm:prSet/>
      <dgm:spPr/>
      <dgm:t>
        <a:bodyPr/>
        <a:lstStyle/>
        <a:p>
          <a:endParaRPr lang="ru-RU"/>
        </a:p>
      </dgm:t>
    </dgm:pt>
    <dgm:pt modelId="{1FB63BD1-CA42-43E8-83A5-FD0C4343C68B}">
      <dgm:prSet phldrT="[Текст]"/>
      <dgm:spPr/>
      <dgm:t>
        <a:bodyPr/>
        <a:lstStyle/>
        <a:p>
          <a:r>
            <a:rPr lang="ru-RU" dirty="0" smtClean="0"/>
            <a:t>Овладение способом мужского и женского поведения</a:t>
          </a:r>
          <a:endParaRPr lang="ru-RU" dirty="0"/>
        </a:p>
      </dgm:t>
    </dgm:pt>
    <dgm:pt modelId="{DBBB4EF9-5CDD-4FD8-9F02-16E63E933748}" type="parTrans" cxnId="{131E58AE-BA7C-491B-8B75-705836F5C846}">
      <dgm:prSet/>
      <dgm:spPr/>
      <dgm:t>
        <a:bodyPr/>
        <a:lstStyle/>
        <a:p>
          <a:endParaRPr lang="ru-RU"/>
        </a:p>
      </dgm:t>
    </dgm:pt>
    <dgm:pt modelId="{9926021D-3D6C-47C7-8992-CA47FD730A38}" type="sibTrans" cxnId="{131E58AE-BA7C-491B-8B75-705836F5C846}">
      <dgm:prSet/>
      <dgm:spPr/>
      <dgm:t>
        <a:bodyPr/>
        <a:lstStyle/>
        <a:p>
          <a:endParaRPr lang="ru-RU"/>
        </a:p>
      </dgm:t>
    </dgm:pt>
    <dgm:pt modelId="{0F88D710-1C06-43EC-969A-DF47AFD9D689}">
      <dgm:prSet phldrT="[Текст]"/>
      <dgm:spPr/>
      <dgm:t>
        <a:bodyPr/>
        <a:lstStyle/>
        <a:p>
          <a:r>
            <a:rPr lang="ru-RU" dirty="0" smtClean="0"/>
            <a:t>Формирование представлений о различии полов</a:t>
          </a:r>
          <a:endParaRPr lang="ru-RU" dirty="0"/>
        </a:p>
      </dgm:t>
    </dgm:pt>
    <dgm:pt modelId="{B3092283-FD9C-4272-9F85-C487002E5696}" type="parTrans" cxnId="{FC374434-4375-46EF-AD62-0031EE789474}">
      <dgm:prSet/>
      <dgm:spPr/>
      <dgm:t>
        <a:bodyPr/>
        <a:lstStyle/>
        <a:p>
          <a:endParaRPr lang="ru-RU"/>
        </a:p>
      </dgm:t>
    </dgm:pt>
    <dgm:pt modelId="{CDD5E4BA-B021-44EA-B0B9-65D67C19C668}" type="sibTrans" cxnId="{FC374434-4375-46EF-AD62-0031EE789474}">
      <dgm:prSet/>
      <dgm:spPr/>
      <dgm:t>
        <a:bodyPr/>
        <a:lstStyle/>
        <a:p>
          <a:endParaRPr lang="ru-RU"/>
        </a:p>
      </dgm:t>
    </dgm:pt>
    <dgm:pt modelId="{89F0DAFA-DE34-4398-80CA-18BBCDC9C18E}" type="pres">
      <dgm:prSet presAssocID="{DE0F0CED-B29F-4D46-B7D7-417F1E6DC3D8}" presName="compositeShape" presStyleCnt="0">
        <dgm:presLayoutVars>
          <dgm:dir/>
          <dgm:resizeHandles/>
        </dgm:presLayoutVars>
      </dgm:prSet>
      <dgm:spPr/>
    </dgm:pt>
    <dgm:pt modelId="{6D236A73-7F10-486C-AF5B-5520D257095C}" type="pres">
      <dgm:prSet presAssocID="{DE0F0CED-B29F-4D46-B7D7-417F1E6DC3D8}" presName="pyramid" presStyleLbl="node1" presStyleIdx="0" presStyleCnt="1"/>
      <dgm:spPr/>
    </dgm:pt>
    <dgm:pt modelId="{AC641D11-6BDB-4B6F-BC88-AE57423F63DD}" type="pres">
      <dgm:prSet presAssocID="{DE0F0CED-B29F-4D46-B7D7-417F1E6DC3D8}" presName="theList" presStyleCnt="0"/>
      <dgm:spPr/>
    </dgm:pt>
    <dgm:pt modelId="{A2465096-DD3B-45AD-BED1-07566128D950}" type="pres">
      <dgm:prSet presAssocID="{1E8CDD99-CD54-442C-A855-5FEAA57013B4}" presName="aNode" presStyleLbl="fgAcc1" presStyleIdx="0" presStyleCnt="3" custLinFactY="31438" custLinFactNeighborX="10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14CB0-ED12-4FC5-BEAE-175E4FF6BF84}" type="pres">
      <dgm:prSet presAssocID="{1E8CDD99-CD54-442C-A855-5FEAA57013B4}" presName="aSpace" presStyleCnt="0"/>
      <dgm:spPr/>
    </dgm:pt>
    <dgm:pt modelId="{A47EB34A-31FF-48A7-B9FD-5DC89E97BC0D}" type="pres">
      <dgm:prSet presAssocID="{1FB63BD1-CA42-43E8-83A5-FD0C4343C68B}" presName="aNode" presStyleLbl="fgAcc1" presStyleIdx="1" presStyleCnt="3" custLinFactY="24548" custLinFactNeighborX="10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FC05F-0F93-453C-A2A6-C1CB49A59CFB}" type="pres">
      <dgm:prSet presAssocID="{1FB63BD1-CA42-43E8-83A5-FD0C4343C68B}" presName="aSpace" presStyleCnt="0"/>
      <dgm:spPr/>
    </dgm:pt>
    <dgm:pt modelId="{4C9E135B-52FF-49DC-8080-40777902D55B}" type="pres">
      <dgm:prSet presAssocID="{0F88D710-1C06-43EC-969A-DF47AFD9D689}" presName="aNode" presStyleLbl="fgAcc1" presStyleIdx="2" presStyleCnt="3" custLinFactY="17659" custLinFactNeighborX="10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FEFD3-C694-4DDC-B57D-7B3C84A5C6B4}" type="pres">
      <dgm:prSet presAssocID="{0F88D710-1C06-43EC-969A-DF47AFD9D689}" presName="aSpace" presStyleCnt="0"/>
      <dgm:spPr/>
    </dgm:pt>
  </dgm:ptLst>
  <dgm:cxnLst>
    <dgm:cxn modelId="{BB464011-8D9E-472E-A6BE-B24A2CCD7A22}" srcId="{DE0F0CED-B29F-4D46-B7D7-417F1E6DC3D8}" destId="{1E8CDD99-CD54-442C-A855-5FEAA57013B4}" srcOrd="0" destOrd="0" parTransId="{74D448A1-4A8C-4ECF-8B94-B439687FA6B7}" sibTransId="{7241E6E7-6300-4CAD-9D17-A80C6E344634}"/>
    <dgm:cxn modelId="{131E58AE-BA7C-491B-8B75-705836F5C846}" srcId="{DE0F0CED-B29F-4D46-B7D7-417F1E6DC3D8}" destId="{1FB63BD1-CA42-43E8-83A5-FD0C4343C68B}" srcOrd="1" destOrd="0" parTransId="{DBBB4EF9-5CDD-4FD8-9F02-16E63E933748}" sibTransId="{9926021D-3D6C-47C7-8992-CA47FD730A38}"/>
    <dgm:cxn modelId="{2FB2E3E5-0185-4556-B11F-A2D26EB9240C}" type="presOf" srcId="{1E8CDD99-CD54-442C-A855-5FEAA57013B4}" destId="{A2465096-DD3B-45AD-BED1-07566128D950}" srcOrd="0" destOrd="0" presId="urn:microsoft.com/office/officeart/2005/8/layout/pyramid2"/>
    <dgm:cxn modelId="{D1198E11-72A2-4F83-8C35-BD04F09667B2}" type="presOf" srcId="{DE0F0CED-B29F-4D46-B7D7-417F1E6DC3D8}" destId="{89F0DAFA-DE34-4398-80CA-18BBCDC9C18E}" srcOrd="0" destOrd="0" presId="urn:microsoft.com/office/officeart/2005/8/layout/pyramid2"/>
    <dgm:cxn modelId="{FC374434-4375-46EF-AD62-0031EE789474}" srcId="{DE0F0CED-B29F-4D46-B7D7-417F1E6DC3D8}" destId="{0F88D710-1C06-43EC-969A-DF47AFD9D689}" srcOrd="2" destOrd="0" parTransId="{B3092283-FD9C-4272-9F85-C487002E5696}" sibTransId="{CDD5E4BA-B021-44EA-B0B9-65D67C19C668}"/>
    <dgm:cxn modelId="{BBF39B18-A196-498E-B722-C8AF7D126958}" type="presOf" srcId="{0F88D710-1C06-43EC-969A-DF47AFD9D689}" destId="{4C9E135B-52FF-49DC-8080-40777902D55B}" srcOrd="0" destOrd="0" presId="urn:microsoft.com/office/officeart/2005/8/layout/pyramid2"/>
    <dgm:cxn modelId="{156FE1DB-9896-4005-A2CA-17DACB13C126}" type="presOf" srcId="{1FB63BD1-CA42-43E8-83A5-FD0C4343C68B}" destId="{A47EB34A-31FF-48A7-B9FD-5DC89E97BC0D}" srcOrd="0" destOrd="0" presId="urn:microsoft.com/office/officeart/2005/8/layout/pyramid2"/>
    <dgm:cxn modelId="{63D56323-4831-48E2-8256-0A92D36FE203}" type="presParOf" srcId="{89F0DAFA-DE34-4398-80CA-18BBCDC9C18E}" destId="{6D236A73-7F10-486C-AF5B-5520D257095C}" srcOrd="0" destOrd="0" presId="urn:microsoft.com/office/officeart/2005/8/layout/pyramid2"/>
    <dgm:cxn modelId="{A23356FD-0745-42D4-AB92-08A19BBDA734}" type="presParOf" srcId="{89F0DAFA-DE34-4398-80CA-18BBCDC9C18E}" destId="{AC641D11-6BDB-4B6F-BC88-AE57423F63DD}" srcOrd="1" destOrd="0" presId="urn:microsoft.com/office/officeart/2005/8/layout/pyramid2"/>
    <dgm:cxn modelId="{C6DCC9DE-D4F1-4DF8-9748-728E6C6789C0}" type="presParOf" srcId="{AC641D11-6BDB-4B6F-BC88-AE57423F63DD}" destId="{A2465096-DD3B-45AD-BED1-07566128D950}" srcOrd="0" destOrd="0" presId="urn:microsoft.com/office/officeart/2005/8/layout/pyramid2"/>
    <dgm:cxn modelId="{96D444E8-1FFA-4C5E-99D5-E4C259B1009F}" type="presParOf" srcId="{AC641D11-6BDB-4B6F-BC88-AE57423F63DD}" destId="{E1A14CB0-ED12-4FC5-BEAE-175E4FF6BF84}" srcOrd="1" destOrd="0" presId="urn:microsoft.com/office/officeart/2005/8/layout/pyramid2"/>
    <dgm:cxn modelId="{A885CE19-6D93-496C-A8D6-B14490F21518}" type="presParOf" srcId="{AC641D11-6BDB-4B6F-BC88-AE57423F63DD}" destId="{A47EB34A-31FF-48A7-B9FD-5DC89E97BC0D}" srcOrd="2" destOrd="0" presId="urn:microsoft.com/office/officeart/2005/8/layout/pyramid2"/>
    <dgm:cxn modelId="{9C2CC4F2-1C8E-449D-96E0-DAC608495E77}" type="presParOf" srcId="{AC641D11-6BDB-4B6F-BC88-AE57423F63DD}" destId="{D82FC05F-0F93-453C-A2A6-C1CB49A59CFB}" srcOrd="3" destOrd="0" presId="urn:microsoft.com/office/officeart/2005/8/layout/pyramid2"/>
    <dgm:cxn modelId="{0AF4C78F-477A-48D8-B377-0F40B30FC1E4}" type="presParOf" srcId="{AC641D11-6BDB-4B6F-BC88-AE57423F63DD}" destId="{4C9E135B-52FF-49DC-8080-40777902D55B}" srcOrd="4" destOrd="0" presId="urn:microsoft.com/office/officeart/2005/8/layout/pyramid2"/>
    <dgm:cxn modelId="{58D4B298-32A9-4E91-A124-4B77ECB1596B}" type="presParOf" srcId="{AC641D11-6BDB-4B6F-BC88-AE57423F63DD}" destId="{A5EFEFD3-C694-4DDC-B57D-7B3C84A5C6B4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BC458C-2969-4373-B122-457DC66DE52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723828-5B6F-4FA5-B96F-923C5797B0C8}">
      <dgm:prSet phldrT="[Текст]" custT="1"/>
      <dgm:spPr/>
      <dgm:t>
        <a:bodyPr/>
        <a:lstStyle/>
        <a:p>
          <a:r>
            <a:rPr lang="ru-RU" sz="1800" dirty="0" smtClean="0"/>
            <a:t>игровая</a:t>
          </a:r>
          <a:endParaRPr lang="ru-RU" sz="1800" dirty="0"/>
        </a:p>
      </dgm:t>
    </dgm:pt>
    <dgm:pt modelId="{52CA3BB7-FAFC-4EE3-84CB-9C9E6C6A27E8}" type="parTrans" cxnId="{BB7F4671-E961-43A0-9D86-B5E6748B9DBF}">
      <dgm:prSet/>
      <dgm:spPr/>
      <dgm:t>
        <a:bodyPr/>
        <a:lstStyle/>
        <a:p>
          <a:endParaRPr lang="ru-RU"/>
        </a:p>
      </dgm:t>
    </dgm:pt>
    <dgm:pt modelId="{80028472-1987-4250-A079-75B8C767A788}" type="sibTrans" cxnId="{BB7F4671-E961-43A0-9D86-B5E6748B9DBF}">
      <dgm:prSet/>
      <dgm:spPr/>
      <dgm:t>
        <a:bodyPr/>
        <a:lstStyle/>
        <a:p>
          <a:endParaRPr lang="ru-RU"/>
        </a:p>
      </dgm:t>
    </dgm:pt>
    <dgm:pt modelId="{D4113DB2-CB41-4744-86EB-B616F7049929}">
      <dgm:prSet phldrT="[Текст]"/>
      <dgm:spPr/>
      <dgm:t>
        <a:bodyPr/>
        <a:lstStyle/>
        <a:p>
          <a:endParaRPr lang="ru-RU" dirty="0"/>
        </a:p>
      </dgm:t>
    </dgm:pt>
    <dgm:pt modelId="{D525C3C1-9C82-4DA3-A278-503A8DBCD7B9}" type="parTrans" cxnId="{53ACC85E-3FAE-47BF-8428-3C4CEFCD9630}">
      <dgm:prSet/>
      <dgm:spPr/>
      <dgm:t>
        <a:bodyPr/>
        <a:lstStyle/>
        <a:p>
          <a:endParaRPr lang="ru-RU"/>
        </a:p>
      </dgm:t>
    </dgm:pt>
    <dgm:pt modelId="{6EC23EA1-D9B2-4F1D-A327-1449DF8EAE07}" type="sibTrans" cxnId="{53ACC85E-3FAE-47BF-8428-3C4CEFCD9630}">
      <dgm:prSet/>
      <dgm:spPr/>
      <dgm:t>
        <a:bodyPr/>
        <a:lstStyle/>
        <a:p>
          <a:endParaRPr lang="ru-RU"/>
        </a:p>
      </dgm:t>
    </dgm:pt>
    <dgm:pt modelId="{CE62F39E-B168-43EC-B6C5-8963353DFF7F}">
      <dgm:prSet phldrT="[Текст]" custT="1"/>
      <dgm:spPr/>
      <dgm:t>
        <a:bodyPr/>
        <a:lstStyle/>
        <a:p>
          <a:r>
            <a:rPr lang="ru-RU" sz="1800" dirty="0" smtClean="0"/>
            <a:t>Личная заинтересованность</a:t>
          </a:r>
          <a:endParaRPr lang="ru-RU" sz="1800" dirty="0"/>
        </a:p>
      </dgm:t>
    </dgm:pt>
    <dgm:pt modelId="{6C947809-1291-4AE7-9C3F-CE7D109090F3}" type="parTrans" cxnId="{E0C08300-B7B8-4425-8686-21B32C70F7EC}">
      <dgm:prSet/>
      <dgm:spPr/>
      <dgm:t>
        <a:bodyPr/>
        <a:lstStyle/>
        <a:p>
          <a:endParaRPr lang="ru-RU"/>
        </a:p>
      </dgm:t>
    </dgm:pt>
    <dgm:pt modelId="{4E31B8FA-179E-414C-BDAC-A456D2665DEA}" type="sibTrans" cxnId="{E0C08300-B7B8-4425-8686-21B32C70F7EC}">
      <dgm:prSet/>
      <dgm:spPr/>
      <dgm:t>
        <a:bodyPr/>
        <a:lstStyle/>
        <a:p>
          <a:endParaRPr lang="ru-RU"/>
        </a:p>
      </dgm:t>
    </dgm:pt>
    <dgm:pt modelId="{87177A2E-9F6A-4DC8-A3C7-11CA7D0EC7FF}">
      <dgm:prSet phldrT="[Текст]"/>
      <dgm:spPr/>
      <dgm:t>
        <a:bodyPr/>
        <a:lstStyle/>
        <a:p>
          <a:endParaRPr lang="ru-RU" dirty="0"/>
        </a:p>
      </dgm:t>
    </dgm:pt>
    <dgm:pt modelId="{9D27099E-C319-43ED-83A0-9B4E9F3839BE}" type="parTrans" cxnId="{A350B757-D3C9-460F-94D8-730F260B07A0}">
      <dgm:prSet/>
      <dgm:spPr/>
      <dgm:t>
        <a:bodyPr/>
        <a:lstStyle/>
        <a:p>
          <a:endParaRPr lang="ru-RU"/>
        </a:p>
      </dgm:t>
    </dgm:pt>
    <dgm:pt modelId="{69F37B75-167B-4AE1-8F9D-6B83048C3E36}" type="sibTrans" cxnId="{A350B757-D3C9-460F-94D8-730F260B07A0}">
      <dgm:prSet/>
      <dgm:spPr/>
      <dgm:t>
        <a:bodyPr/>
        <a:lstStyle/>
        <a:p>
          <a:endParaRPr lang="ru-RU"/>
        </a:p>
      </dgm:t>
    </dgm:pt>
    <dgm:pt modelId="{155EE795-9AA3-42C3-89F1-B6655E2B7F3E}">
      <dgm:prSet phldrT="[Текст]" custT="1"/>
      <dgm:spPr/>
      <dgm:t>
        <a:bodyPr/>
        <a:lstStyle/>
        <a:p>
          <a:r>
            <a:rPr lang="ru-RU" sz="1800" dirty="0" smtClean="0"/>
            <a:t>Общение детей со взрослыми</a:t>
          </a:r>
          <a:endParaRPr lang="ru-RU" sz="1800" dirty="0"/>
        </a:p>
      </dgm:t>
    </dgm:pt>
    <dgm:pt modelId="{FC73BC9F-3D73-45A6-A555-29D032E5992D}" type="parTrans" cxnId="{B2D82173-1F94-4312-AC7C-AB05E85D5112}">
      <dgm:prSet/>
      <dgm:spPr/>
      <dgm:t>
        <a:bodyPr/>
        <a:lstStyle/>
        <a:p>
          <a:endParaRPr lang="ru-RU"/>
        </a:p>
      </dgm:t>
    </dgm:pt>
    <dgm:pt modelId="{4D91E65E-4DB1-48B7-8776-12C66C69F548}" type="sibTrans" cxnId="{B2D82173-1F94-4312-AC7C-AB05E85D5112}">
      <dgm:prSet/>
      <dgm:spPr/>
      <dgm:t>
        <a:bodyPr/>
        <a:lstStyle/>
        <a:p>
          <a:endParaRPr lang="ru-RU"/>
        </a:p>
      </dgm:t>
    </dgm:pt>
    <dgm:pt modelId="{35488D75-3688-424E-AFA7-5850750E5CF2}">
      <dgm:prSet phldrT="[Текст]"/>
      <dgm:spPr/>
      <dgm:t>
        <a:bodyPr/>
        <a:lstStyle/>
        <a:p>
          <a:endParaRPr lang="ru-RU" dirty="0"/>
        </a:p>
      </dgm:t>
    </dgm:pt>
    <dgm:pt modelId="{F969AD02-6E14-4B8C-BAA0-96CD03A58F8E}" type="parTrans" cxnId="{F1DADC43-FEFF-4AE4-9968-F2FD0E0529F5}">
      <dgm:prSet/>
      <dgm:spPr/>
      <dgm:t>
        <a:bodyPr/>
        <a:lstStyle/>
        <a:p>
          <a:endParaRPr lang="ru-RU"/>
        </a:p>
      </dgm:t>
    </dgm:pt>
    <dgm:pt modelId="{3D64DA40-AE13-4050-BAA6-485CCE631A41}" type="sibTrans" cxnId="{F1DADC43-FEFF-4AE4-9968-F2FD0E0529F5}">
      <dgm:prSet/>
      <dgm:spPr/>
      <dgm:t>
        <a:bodyPr/>
        <a:lstStyle/>
        <a:p>
          <a:endParaRPr lang="ru-RU"/>
        </a:p>
      </dgm:t>
    </dgm:pt>
    <dgm:pt modelId="{B1FF17D6-F7E6-40FA-9865-9DFC479F3D21}" type="pres">
      <dgm:prSet presAssocID="{A7BC458C-2969-4373-B122-457DC66DE52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0241DD-86AE-4019-BFB8-24F1991D0375}" type="pres">
      <dgm:prSet presAssocID="{A7BC458C-2969-4373-B122-457DC66DE52C}" presName="cycle" presStyleCnt="0"/>
      <dgm:spPr/>
    </dgm:pt>
    <dgm:pt modelId="{129F741B-1BB2-4461-8749-6594CAE0860F}" type="pres">
      <dgm:prSet presAssocID="{A7BC458C-2969-4373-B122-457DC66DE52C}" presName="centerShape" presStyleCnt="0"/>
      <dgm:spPr/>
    </dgm:pt>
    <dgm:pt modelId="{C59E5D56-8B83-4F01-9EE4-0D8FA65D1C12}" type="pres">
      <dgm:prSet presAssocID="{A7BC458C-2969-4373-B122-457DC66DE52C}" presName="connSite" presStyleLbl="node1" presStyleIdx="0" presStyleCnt="4"/>
      <dgm:spPr/>
    </dgm:pt>
    <dgm:pt modelId="{7DE7AC33-8C4C-4FBA-9413-C7CDEE6AE35D}" type="pres">
      <dgm:prSet presAssocID="{A7BC458C-2969-4373-B122-457DC66DE52C}" presName="visible" presStyleLbl="node1" presStyleIdx="0" presStyleCnt="4" custLinFactNeighborX="37881" custLinFactNeighborY="360"/>
      <dgm:spPr/>
    </dgm:pt>
    <dgm:pt modelId="{29C34405-98C1-4DE5-96DA-0B5745D22F99}" type="pres">
      <dgm:prSet presAssocID="{52CA3BB7-FAFC-4EE3-84CB-9C9E6C6A27E8}" presName="Name25" presStyleLbl="parChTrans1D1" presStyleIdx="0" presStyleCnt="3"/>
      <dgm:spPr/>
      <dgm:t>
        <a:bodyPr/>
        <a:lstStyle/>
        <a:p>
          <a:endParaRPr lang="ru-RU"/>
        </a:p>
      </dgm:t>
    </dgm:pt>
    <dgm:pt modelId="{EC30B5E3-15F9-42F6-B428-BCAB064274A0}" type="pres">
      <dgm:prSet presAssocID="{0E723828-5B6F-4FA5-B96F-923C5797B0C8}" presName="node" presStyleCnt="0"/>
      <dgm:spPr/>
    </dgm:pt>
    <dgm:pt modelId="{0A9CEC5C-BEEE-4143-A21D-DC53B2FAA910}" type="pres">
      <dgm:prSet presAssocID="{0E723828-5B6F-4FA5-B96F-923C5797B0C8}" presName="parentNode" presStyleLbl="node1" presStyleIdx="1" presStyleCnt="4" custScaleX="140321" custLinFactNeighborX="86846" custLinFactNeighborY="-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70429-AED9-40D0-84CC-6061E46271C9}" type="pres">
      <dgm:prSet presAssocID="{0E723828-5B6F-4FA5-B96F-923C5797B0C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B71D2-015B-406F-BDAE-9CC13328DA5E}" type="pres">
      <dgm:prSet presAssocID="{6C947809-1291-4AE7-9C3F-CE7D109090F3}" presName="Name25" presStyleLbl="parChTrans1D1" presStyleIdx="1" presStyleCnt="3"/>
      <dgm:spPr/>
      <dgm:t>
        <a:bodyPr/>
        <a:lstStyle/>
        <a:p>
          <a:endParaRPr lang="ru-RU"/>
        </a:p>
      </dgm:t>
    </dgm:pt>
    <dgm:pt modelId="{D83FB846-7087-482B-97D4-93283B309FD0}" type="pres">
      <dgm:prSet presAssocID="{CE62F39E-B168-43EC-B6C5-8963353DFF7F}" presName="node" presStyleCnt="0"/>
      <dgm:spPr/>
    </dgm:pt>
    <dgm:pt modelId="{F11D344D-1CD3-457D-B063-400EFDE099F2}" type="pres">
      <dgm:prSet presAssocID="{CE62F39E-B168-43EC-B6C5-8963353DFF7F}" presName="parentNode" presStyleLbl="node1" presStyleIdx="2" presStyleCnt="4" custScaleX="145945" custLinFactX="20348" custLinFactNeighborX="100000" custLinFactNeighborY="27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6FFB6-0047-4700-A924-E9D15B06BDAF}" type="pres">
      <dgm:prSet presAssocID="{CE62F39E-B168-43EC-B6C5-8963353DFF7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9483B-0465-41FF-ACCB-76269D88FAE7}" type="pres">
      <dgm:prSet presAssocID="{FC73BC9F-3D73-45A6-A555-29D032E5992D}" presName="Name25" presStyleLbl="parChTrans1D1" presStyleIdx="2" presStyleCnt="3"/>
      <dgm:spPr/>
      <dgm:t>
        <a:bodyPr/>
        <a:lstStyle/>
        <a:p>
          <a:endParaRPr lang="ru-RU"/>
        </a:p>
      </dgm:t>
    </dgm:pt>
    <dgm:pt modelId="{6B909064-DC2D-4923-9680-C6B89857B3C8}" type="pres">
      <dgm:prSet presAssocID="{155EE795-9AA3-42C3-89F1-B6655E2B7F3E}" presName="node" presStyleCnt="0"/>
      <dgm:spPr/>
    </dgm:pt>
    <dgm:pt modelId="{8B0EDDDF-EB75-46F5-885F-B615E73AB7D3}" type="pres">
      <dgm:prSet presAssocID="{155EE795-9AA3-42C3-89F1-B6655E2B7F3E}" presName="parentNode" presStyleLbl="node1" presStyleIdx="3" presStyleCnt="4" custScaleX="132934" custLinFactNeighborX="78289" custLinFactNeighborY="15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6DD53-E8CF-4E3C-8C4D-E22BE9ACF681}" type="pres">
      <dgm:prSet presAssocID="{155EE795-9AA3-42C3-89F1-B6655E2B7F3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B85A53-20EA-481D-8538-FECE36DDAAF0}" type="presOf" srcId="{FC73BC9F-3D73-45A6-A555-29D032E5992D}" destId="{8929483B-0465-41FF-ACCB-76269D88FAE7}" srcOrd="0" destOrd="0" presId="urn:microsoft.com/office/officeart/2005/8/layout/radial2"/>
    <dgm:cxn modelId="{F1DADC43-FEFF-4AE4-9968-F2FD0E0529F5}" srcId="{155EE795-9AA3-42C3-89F1-B6655E2B7F3E}" destId="{35488D75-3688-424E-AFA7-5850750E5CF2}" srcOrd="0" destOrd="0" parTransId="{F969AD02-6E14-4B8C-BAA0-96CD03A58F8E}" sibTransId="{3D64DA40-AE13-4050-BAA6-485CCE631A41}"/>
    <dgm:cxn modelId="{B2D82173-1F94-4312-AC7C-AB05E85D5112}" srcId="{A7BC458C-2969-4373-B122-457DC66DE52C}" destId="{155EE795-9AA3-42C3-89F1-B6655E2B7F3E}" srcOrd="2" destOrd="0" parTransId="{FC73BC9F-3D73-45A6-A555-29D032E5992D}" sibTransId="{4D91E65E-4DB1-48B7-8776-12C66C69F548}"/>
    <dgm:cxn modelId="{7FDBCF52-ACEA-42A5-99ED-438E33586A13}" type="presOf" srcId="{155EE795-9AA3-42C3-89F1-B6655E2B7F3E}" destId="{8B0EDDDF-EB75-46F5-885F-B615E73AB7D3}" srcOrd="0" destOrd="0" presId="urn:microsoft.com/office/officeart/2005/8/layout/radial2"/>
    <dgm:cxn modelId="{4FF3E005-F234-40BF-925D-79374DD5FA67}" type="presOf" srcId="{0E723828-5B6F-4FA5-B96F-923C5797B0C8}" destId="{0A9CEC5C-BEEE-4143-A21D-DC53B2FAA910}" srcOrd="0" destOrd="0" presId="urn:microsoft.com/office/officeart/2005/8/layout/radial2"/>
    <dgm:cxn modelId="{6C6A359F-4558-4336-A41F-40E10DE74BCE}" type="presOf" srcId="{35488D75-3688-424E-AFA7-5850750E5CF2}" destId="{D936DD53-E8CF-4E3C-8C4D-E22BE9ACF681}" srcOrd="0" destOrd="0" presId="urn:microsoft.com/office/officeart/2005/8/layout/radial2"/>
    <dgm:cxn modelId="{A350B757-D3C9-460F-94D8-730F260B07A0}" srcId="{CE62F39E-B168-43EC-B6C5-8963353DFF7F}" destId="{87177A2E-9F6A-4DC8-A3C7-11CA7D0EC7FF}" srcOrd="0" destOrd="0" parTransId="{9D27099E-C319-43ED-83A0-9B4E9F3839BE}" sibTransId="{69F37B75-167B-4AE1-8F9D-6B83048C3E36}"/>
    <dgm:cxn modelId="{540F450E-40D6-4F53-9130-ADB54C9382F9}" type="presOf" srcId="{87177A2E-9F6A-4DC8-A3C7-11CA7D0EC7FF}" destId="{5136FFB6-0047-4700-A924-E9D15B06BDAF}" srcOrd="0" destOrd="0" presId="urn:microsoft.com/office/officeart/2005/8/layout/radial2"/>
    <dgm:cxn modelId="{BB7F4671-E961-43A0-9D86-B5E6748B9DBF}" srcId="{A7BC458C-2969-4373-B122-457DC66DE52C}" destId="{0E723828-5B6F-4FA5-B96F-923C5797B0C8}" srcOrd="0" destOrd="0" parTransId="{52CA3BB7-FAFC-4EE3-84CB-9C9E6C6A27E8}" sibTransId="{80028472-1987-4250-A079-75B8C767A788}"/>
    <dgm:cxn modelId="{46BFEBD0-51B5-42E6-8439-6C3E81700737}" type="presOf" srcId="{D4113DB2-CB41-4744-86EB-B616F7049929}" destId="{7D870429-AED9-40D0-84CC-6061E46271C9}" srcOrd="0" destOrd="0" presId="urn:microsoft.com/office/officeart/2005/8/layout/radial2"/>
    <dgm:cxn modelId="{127D4D77-6D2D-4E86-BC05-9C247E617B19}" type="presOf" srcId="{CE62F39E-B168-43EC-B6C5-8963353DFF7F}" destId="{F11D344D-1CD3-457D-B063-400EFDE099F2}" srcOrd="0" destOrd="0" presId="urn:microsoft.com/office/officeart/2005/8/layout/radial2"/>
    <dgm:cxn modelId="{E0C08300-B7B8-4425-8686-21B32C70F7EC}" srcId="{A7BC458C-2969-4373-B122-457DC66DE52C}" destId="{CE62F39E-B168-43EC-B6C5-8963353DFF7F}" srcOrd="1" destOrd="0" parTransId="{6C947809-1291-4AE7-9C3F-CE7D109090F3}" sibTransId="{4E31B8FA-179E-414C-BDAC-A456D2665DEA}"/>
    <dgm:cxn modelId="{C4CD2930-0B7B-4773-928C-47C2F53478A5}" type="presOf" srcId="{A7BC458C-2969-4373-B122-457DC66DE52C}" destId="{B1FF17D6-F7E6-40FA-9865-9DFC479F3D21}" srcOrd="0" destOrd="0" presId="urn:microsoft.com/office/officeart/2005/8/layout/radial2"/>
    <dgm:cxn modelId="{03DC1B14-2892-4B95-814C-9ABAA5629AB7}" type="presOf" srcId="{6C947809-1291-4AE7-9C3F-CE7D109090F3}" destId="{CF7B71D2-015B-406F-BDAE-9CC13328DA5E}" srcOrd="0" destOrd="0" presId="urn:microsoft.com/office/officeart/2005/8/layout/radial2"/>
    <dgm:cxn modelId="{D8C760F0-27B6-47F9-999C-02D36812CA7E}" type="presOf" srcId="{52CA3BB7-FAFC-4EE3-84CB-9C9E6C6A27E8}" destId="{29C34405-98C1-4DE5-96DA-0B5745D22F99}" srcOrd="0" destOrd="0" presId="urn:microsoft.com/office/officeart/2005/8/layout/radial2"/>
    <dgm:cxn modelId="{53ACC85E-3FAE-47BF-8428-3C4CEFCD9630}" srcId="{0E723828-5B6F-4FA5-B96F-923C5797B0C8}" destId="{D4113DB2-CB41-4744-86EB-B616F7049929}" srcOrd="0" destOrd="0" parTransId="{D525C3C1-9C82-4DA3-A278-503A8DBCD7B9}" sibTransId="{6EC23EA1-D9B2-4F1D-A327-1449DF8EAE07}"/>
    <dgm:cxn modelId="{2804835A-E92E-4B2E-8761-8C222B4BDF07}" type="presParOf" srcId="{B1FF17D6-F7E6-40FA-9865-9DFC479F3D21}" destId="{AE0241DD-86AE-4019-BFB8-24F1991D0375}" srcOrd="0" destOrd="0" presId="urn:microsoft.com/office/officeart/2005/8/layout/radial2"/>
    <dgm:cxn modelId="{8719ABC0-AE57-4D53-B6DF-861694393A1C}" type="presParOf" srcId="{AE0241DD-86AE-4019-BFB8-24F1991D0375}" destId="{129F741B-1BB2-4461-8749-6594CAE0860F}" srcOrd="0" destOrd="0" presId="urn:microsoft.com/office/officeart/2005/8/layout/radial2"/>
    <dgm:cxn modelId="{A19382AE-5D9F-4176-91F0-B5519ED9C0C3}" type="presParOf" srcId="{129F741B-1BB2-4461-8749-6594CAE0860F}" destId="{C59E5D56-8B83-4F01-9EE4-0D8FA65D1C12}" srcOrd="0" destOrd="0" presId="urn:microsoft.com/office/officeart/2005/8/layout/radial2"/>
    <dgm:cxn modelId="{4488756E-A0AE-46E6-9BA2-9CE853255A89}" type="presParOf" srcId="{129F741B-1BB2-4461-8749-6594CAE0860F}" destId="{7DE7AC33-8C4C-4FBA-9413-C7CDEE6AE35D}" srcOrd="1" destOrd="0" presId="urn:microsoft.com/office/officeart/2005/8/layout/radial2"/>
    <dgm:cxn modelId="{89ECB7AD-C06B-4B56-AAC6-F0BCEB2C9A04}" type="presParOf" srcId="{AE0241DD-86AE-4019-BFB8-24F1991D0375}" destId="{29C34405-98C1-4DE5-96DA-0B5745D22F99}" srcOrd="1" destOrd="0" presId="urn:microsoft.com/office/officeart/2005/8/layout/radial2"/>
    <dgm:cxn modelId="{3EE7FB3D-0A7A-4385-B09E-AE96D916E9DC}" type="presParOf" srcId="{AE0241DD-86AE-4019-BFB8-24F1991D0375}" destId="{EC30B5E3-15F9-42F6-B428-BCAB064274A0}" srcOrd="2" destOrd="0" presId="urn:microsoft.com/office/officeart/2005/8/layout/radial2"/>
    <dgm:cxn modelId="{1E58D979-A428-4894-B54D-6BA43F207E16}" type="presParOf" srcId="{EC30B5E3-15F9-42F6-B428-BCAB064274A0}" destId="{0A9CEC5C-BEEE-4143-A21D-DC53B2FAA910}" srcOrd="0" destOrd="0" presId="urn:microsoft.com/office/officeart/2005/8/layout/radial2"/>
    <dgm:cxn modelId="{DCE8E345-6C99-4320-8BE3-0AB432F2DD83}" type="presParOf" srcId="{EC30B5E3-15F9-42F6-B428-BCAB064274A0}" destId="{7D870429-AED9-40D0-84CC-6061E46271C9}" srcOrd="1" destOrd="0" presId="urn:microsoft.com/office/officeart/2005/8/layout/radial2"/>
    <dgm:cxn modelId="{570A8C9D-55C3-4F5C-96D7-352F048F19E9}" type="presParOf" srcId="{AE0241DD-86AE-4019-BFB8-24F1991D0375}" destId="{CF7B71D2-015B-406F-BDAE-9CC13328DA5E}" srcOrd="3" destOrd="0" presId="urn:microsoft.com/office/officeart/2005/8/layout/radial2"/>
    <dgm:cxn modelId="{3AF6A84A-41EF-4288-9A78-D830F6ADDB44}" type="presParOf" srcId="{AE0241DD-86AE-4019-BFB8-24F1991D0375}" destId="{D83FB846-7087-482B-97D4-93283B309FD0}" srcOrd="4" destOrd="0" presId="urn:microsoft.com/office/officeart/2005/8/layout/radial2"/>
    <dgm:cxn modelId="{A5CC14AC-7642-434B-BCD7-8030C89BC1AD}" type="presParOf" srcId="{D83FB846-7087-482B-97D4-93283B309FD0}" destId="{F11D344D-1CD3-457D-B063-400EFDE099F2}" srcOrd="0" destOrd="0" presId="urn:microsoft.com/office/officeart/2005/8/layout/radial2"/>
    <dgm:cxn modelId="{F692C839-C750-498F-8760-D7BE2BEE3D82}" type="presParOf" srcId="{D83FB846-7087-482B-97D4-93283B309FD0}" destId="{5136FFB6-0047-4700-A924-E9D15B06BDAF}" srcOrd="1" destOrd="0" presId="urn:microsoft.com/office/officeart/2005/8/layout/radial2"/>
    <dgm:cxn modelId="{2B7DABE0-A1F8-4A30-992B-1E8462DBDC33}" type="presParOf" srcId="{AE0241DD-86AE-4019-BFB8-24F1991D0375}" destId="{8929483B-0465-41FF-ACCB-76269D88FAE7}" srcOrd="5" destOrd="0" presId="urn:microsoft.com/office/officeart/2005/8/layout/radial2"/>
    <dgm:cxn modelId="{73FDBFFA-3ADA-45B2-913A-4B35264E97C7}" type="presParOf" srcId="{AE0241DD-86AE-4019-BFB8-24F1991D0375}" destId="{6B909064-DC2D-4923-9680-C6B89857B3C8}" srcOrd="6" destOrd="0" presId="urn:microsoft.com/office/officeart/2005/8/layout/radial2"/>
    <dgm:cxn modelId="{0B817147-6B1C-4D9A-B3F6-CA53DC14C9C1}" type="presParOf" srcId="{6B909064-DC2D-4923-9680-C6B89857B3C8}" destId="{8B0EDDDF-EB75-46F5-885F-B615E73AB7D3}" srcOrd="0" destOrd="0" presId="urn:microsoft.com/office/officeart/2005/8/layout/radial2"/>
    <dgm:cxn modelId="{DC678962-73D7-4F1B-9C3F-9176C0B8BD18}" type="presParOf" srcId="{6B909064-DC2D-4923-9680-C6B89857B3C8}" destId="{D936DD53-E8CF-4E3C-8C4D-E22BE9ACF681}" srcOrd="1" destOrd="0" presId="urn:microsoft.com/office/officeart/2005/8/layout/radial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49282F-38B4-4251-B9D5-C2576EB6557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312C0B0-6E41-44FD-8D9A-5D334CD82C7D}">
      <dgm:prSet phldrT="[Текст]"/>
      <dgm:spPr/>
      <dgm:t>
        <a:bodyPr/>
        <a:lstStyle/>
        <a:p>
          <a:pPr algn="ctr"/>
          <a:r>
            <a:rPr lang="ru-RU" dirty="0" smtClean="0"/>
            <a:t>Формирование игровых умений, обогащение их игрового опыта </a:t>
          </a:r>
          <a:endParaRPr lang="ru-RU" dirty="0"/>
        </a:p>
      </dgm:t>
    </dgm:pt>
    <dgm:pt modelId="{FCD1B046-F3A0-43C0-97EC-3C459AD2851F}" type="parTrans" cxnId="{E42C8578-5C4F-4D40-B0F6-E6F554FC5236}">
      <dgm:prSet/>
      <dgm:spPr/>
      <dgm:t>
        <a:bodyPr/>
        <a:lstStyle/>
        <a:p>
          <a:endParaRPr lang="ru-RU"/>
        </a:p>
      </dgm:t>
    </dgm:pt>
    <dgm:pt modelId="{DE219B40-724D-441C-9AC1-6352A8526A7F}" type="sibTrans" cxnId="{E42C8578-5C4F-4D40-B0F6-E6F554FC5236}">
      <dgm:prSet/>
      <dgm:spPr/>
      <dgm:t>
        <a:bodyPr/>
        <a:lstStyle/>
        <a:p>
          <a:endParaRPr lang="ru-RU"/>
        </a:p>
      </dgm:t>
    </dgm:pt>
    <dgm:pt modelId="{58D9C094-A1B3-4D0F-83D2-6C614B9D4DA5}">
      <dgm:prSet phldrT="[Текст]"/>
      <dgm:spPr/>
      <dgm:t>
        <a:bodyPr/>
        <a:lstStyle/>
        <a:p>
          <a:r>
            <a:rPr lang="ru-RU" dirty="0" smtClean="0"/>
            <a:t>Расширение представлений о предметах, событиях, явлениях окружающего мира</a:t>
          </a:r>
          <a:endParaRPr lang="ru-RU" dirty="0"/>
        </a:p>
      </dgm:t>
    </dgm:pt>
    <dgm:pt modelId="{A943CCE9-6555-4400-9675-61C3DF471AA1}" type="parTrans" cxnId="{1E3B9433-D61E-402F-9614-497AC97A1B6D}">
      <dgm:prSet/>
      <dgm:spPr/>
      <dgm:t>
        <a:bodyPr/>
        <a:lstStyle/>
        <a:p>
          <a:endParaRPr lang="ru-RU"/>
        </a:p>
      </dgm:t>
    </dgm:pt>
    <dgm:pt modelId="{7CE16C0A-7770-4B18-A85F-E6217B59795C}" type="sibTrans" cxnId="{1E3B9433-D61E-402F-9614-497AC97A1B6D}">
      <dgm:prSet/>
      <dgm:spPr/>
      <dgm:t>
        <a:bodyPr/>
        <a:lstStyle/>
        <a:p>
          <a:endParaRPr lang="ru-RU"/>
        </a:p>
      </dgm:t>
    </dgm:pt>
    <dgm:pt modelId="{F7411B48-29B0-4596-9961-F9FD86EACA23}">
      <dgm:prSet phldrT="[Текст]"/>
      <dgm:spPr/>
      <dgm:t>
        <a:bodyPr/>
        <a:lstStyle/>
        <a:p>
          <a:r>
            <a:rPr lang="ru-RU" dirty="0" smtClean="0"/>
            <a:t>Поощрение инициативы детей при развертывании индивидуальных, парных и коллективных игр</a:t>
          </a:r>
          <a:endParaRPr lang="ru-RU" dirty="0"/>
        </a:p>
      </dgm:t>
    </dgm:pt>
    <dgm:pt modelId="{CCF6393D-40CB-43A3-B515-5CA70CE9EC91}" type="parTrans" cxnId="{E6F44A2A-846B-45A7-B4FE-5F9664416B9D}">
      <dgm:prSet/>
      <dgm:spPr/>
      <dgm:t>
        <a:bodyPr/>
        <a:lstStyle/>
        <a:p>
          <a:endParaRPr lang="ru-RU"/>
        </a:p>
      </dgm:t>
    </dgm:pt>
    <dgm:pt modelId="{B1EDBA18-EDBF-4F27-8962-9984BD57080D}" type="sibTrans" cxnId="{E6F44A2A-846B-45A7-B4FE-5F9664416B9D}">
      <dgm:prSet/>
      <dgm:spPr/>
      <dgm:t>
        <a:bodyPr/>
        <a:lstStyle/>
        <a:p>
          <a:endParaRPr lang="ru-RU"/>
        </a:p>
      </dgm:t>
    </dgm:pt>
    <dgm:pt modelId="{A6487360-8121-41CF-BEB2-C561655E9019}" type="pres">
      <dgm:prSet presAssocID="{D349282F-38B4-4251-B9D5-C2576EB6557D}" presName="linearFlow" presStyleCnt="0">
        <dgm:presLayoutVars>
          <dgm:dir/>
          <dgm:resizeHandles val="exact"/>
        </dgm:presLayoutVars>
      </dgm:prSet>
      <dgm:spPr/>
    </dgm:pt>
    <dgm:pt modelId="{9F1B2B38-F3BE-4108-B827-3963BB9B96E7}" type="pres">
      <dgm:prSet presAssocID="{F312C0B0-6E41-44FD-8D9A-5D334CD82C7D}" presName="composite" presStyleCnt="0"/>
      <dgm:spPr/>
    </dgm:pt>
    <dgm:pt modelId="{734BC24E-58BC-432D-B50C-F64C698B30AC}" type="pres">
      <dgm:prSet presAssocID="{F312C0B0-6E41-44FD-8D9A-5D334CD82C7D}" presName="imgShp" presStyleLbl="fgImgPlace1" presStyleIdx="0" presStyleCnt="3"/>
      <dgm:spPr/>
    </dgm:pt>
    <dgm:pt modelId="{DF6AB045-D379-4233-8CE3-CF04AB4A9A91}" type="pres">
      <dgm:prSet presAssocID="{F312C0B0-6E41-44FD-8D9A-5D334CD82C7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F4776-56AA-43CD-91A2-4117E98D71D1}" type="pres">
      <dgm:prSet presAssocID="{DE219B40-724D-441C-9AC1-6352A8526A7F}" presName="spacing" presStyleCnt="0"/>
      <dgm:spPr/>
    </dgm:pt>
    <dgm:pt modelId="{4F4F611F-D481-4507-9FAC-81174C1EE000}" type="pres">
      <dgm:prSet presAssocID="{58D9C094-A1B3-4D0F-83D2-6C614B9D4DA5}" presName="composite" presStyleCnt="0"/>
      <dgm:spPr/>
    </dgm:pt>
    <dgm:pt modelId="{7A84194E-A312-4015-9EBF-8584403D6FF2}" type="pres">
      <dgm:prSet presAssocID="{58D9C094-A1B3-4D0F-83D2-6C614B9D4DA5}" presName="imgShp" presStyleLbl="fgImgPlace1" presStyleIdx="1" presStyleCnt="3" custLinFactNeighborX="-5106" custLinFactNeighborY="1419"/>
      <dgm:spPr/>
    </dgm:pt>
    <dgm:pt modelId="{5AAEDC7C-656F-4671-B2EE-39593FCCC267}" type="pres">
      <dgm:prSet presAssocID="{58D9C094-A1B3-4D0F-83D2-6C614B9D4DA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F03F1-CD7D-4B86-A33F-762C1C180AEA}" type="pres">
      <dgm:prSet presAssocID="{7CE16C0A-7770-4B18-A85F-E6217B59795C}" presName="spacing" presStyleCnt="0"/>
      <dgm:spPr/>
    </dgm:pt>
    <dgm:pt modelId="{B991DDEB-0C66-48F2-9568-EA66D1FB32BE}" type="pres">
      <dgm:prSet presAssocID="{F7411B48-29B0-4596-9961-F9FD86EACA23}" presName="composite" presStyleCnt="0"/>
      <dgm:spPr/>
    </dgm:pt>
    <dgm:pt modelId="{54F3F12F-EF14-48E3-9283-0CCDFB3D7E71}" type="pres">
      <dgm:prSet presAssocID="{F7411B48-29B0-4596-9961-F9FD86EACA23}" presName="imgShp" presStyleLbl="fgImgPlace1" presStyleIdx="2" presStyleCnt="3"/>
      <dgm:spPr/>
    </dgm:pt>
    <dgm:pt modelId="{A9C506B0-6E71-4A29-8A66-70419C466267}" type="pres">
      <dgm:prSet presAssocID="{F7411B48-29B0-4596-9961-F9FD86EACA2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2D885C-77BE-4422-A131-42C00C787921}" type="presOf" srcId="{58D9C094-A1B3-4D0F-83D2-6C614B9D4DA5}" destId="{5AAEDC7C-656F-4671-B2EE-39593FCCC267}" srcOrd="0" destOrd="0" presId="urn:microsoft.com/office/officeart/2005/8/layout/vList3"/>
    <dgm:cxn modelId="{7EDC5955-D13C-4EB4-8540-85CD5F4D75D6}" type="presOf" srcId="{F7411B48-29B0-4596-9961-F9FD86EACA23}" destId="{A9C506B0-6E71-4A29-8A66-70419C466267}" srcOrd="0" destOrd="0" presId="urn:microsoft.com/office/officeart/2005/8/layout/vList3"/>
    <dgm:cxn modelId="{E42C8578-5C4F-4D40-B0F6-E6F554FC5236}" srcId="{D349282F-38B4-4251-B9D5-C2576EB6557D}" destId="{F312C0B0-6E41-44FD-8D9A-5D334CD82C7D}" srcOrd="0" destOrd="0" parTransId="{FCD1B046-F3A0-43C0-97EC-3C459AD2851F}" sibTransId="{DE219B40-724D-441C-9AC1-6352A8526A7F}"/>
    <dgm:cxn modelId="{43A6F852-2522-40E3-9E93-EF8761853CC6}" type="presOf" srcId="{D349282F-38B4-4251-B9D5-C2576EB6557D}" destId="{A6487360-8121-41CF-BEB2-C561655E9019}" srcOrd="0" destOrd="0" presId="urn:microsoft.com/office/officeart/2005/8/layout/vList3"/>
    <dgm:cxn modelId="{E3005DCD-82E0-47D5-8A5B-40E50F34B334}" type="presOf" srcId="{F312C0B0-6E41-44FD-8D9A-5D334CD82C7D}" destId="{DF6AB045-D379-4233-8CE3-CF04AB4A9A91}" srcOrd="0" destOrd="0" presId="urn:microsoft.com/office/officeart/2005/8/layout/vList3"/>
    <dgm:cxn modelId="{1E3B9433-D61E-402F-9614-497AC97A1B6D}" srcId="{D349282F-38B4-4251-B9D5-C2576EB6557D}" destId="{58D9C094-A1B3-4D0F-83D2-6C614B9D4DA5}" srcOrd="1" destOrd="0" parTransId="{A943CCE9-6555-4400-9675-61C3DF471AA1}" sibTransId="{7CE16C0A-7770-4B18-A85F-E6217B59795C}"/>
    <dgm:cxn modelId="{E6F44A2A-846B-45A7-B4FE-5F9664416B9D}" srcId="{D349282F-38B4-4251-B9D5-C2576EB6557D}" destId="{F7411B48-29B0-4596-9961-F9FD86EACA23}" srcOrd="2" destOrd="0" parTransId="{CCF6393D-40CB-43A3-B515-5CA70CE9EC91}" sibTransId="{B1EDBA18-EDBF-4F27-8962-9984BD57080D}"/>
    <dgm:cxn modelId="{CAE14C50-266F-4E4D-BC6D-7DE128D70299}" type="presParOf" srcId="{A6487360-8121-41CF-BEB2-C561655E9019}" destId="{9F1B2B38-F3BE-4108-B827-3963BB9B96E7}" srcOrd="0" destOrd="0" presId="urn:microsoft.com/office/officeart/2005/8/layout/vList3"/>
    <dgm:cxn modelId="{9A511F05-DB73-437A-90BA-088E6287D7FD}" type="presParOf" srcId="{9F1B2B38-F3BE-4108-B827-3963BB9B96E7}" destId="{734BC24E-58BC-432D-B50C-F64C698B30AC}" srcOrd="0" destOrd="0" presId="urn:microsoft.com/office/officeart/2005/8/layout/vList3"/>
    <dgm:cxn modelId="{816E76D1-CA4F-472A-995E-BAD573CA4086}" type="presParOf" srcId="{9F1B2B38-F3BE-4108-B827-3963BB9B96E7}" destId="{DF6AB045-D379-4233-8CE3-CF04AB4A9A91}" srcOrd="1" destOrd="0" presId="urn:microsoft.com/office/officeart/2005/8/layout/vList3"/>
    <dgm:cxn modelId="{9449B61A-011E-401A-8C1E-C5EE2FB65218}" type="presParOf" srcId="{A6487360-8121-41CF-BEB2-C561655E9019}" destId="{34EF4776-56AA-43CD-91A2-4117E98D71D1}" srcOrd="1" destOrd="0" presId="urn:microsoft.com/office/officeart/2005/8/layout/vList3"/>
    <dgm:cxn modelId="{73DF7AFF-7B35-4212-8C0D-C45B52E9B31A}" type="presParOf" srcId="{A6487360-8121-41CF-BEB2-C561655E9019}" destId="{4F4F611F-D481-4507-9FAC-81174C1EE000}" srcOrd="2" destOrd="0" presId="urn:microsoft.com/office/officeart/2005/8/layout/vList3"/>
    <dgm:cxn modelId="{63F55047-8B47-466F-AA9B-2014BE3C3A5C}" type="presParOf" srcId="{4F4F611F-D481-4507-9FAC-81174C1EE000}" destId="{7A84194E-A312-4015-9EBF-8584403D6FF2}" srcOrd="0" destOrd="0" presId="urn:microsoft.com/office/officeart/2005/8/layout/vList3"/>
    <dgm:cxn modelId="{95A4F788-E561-4DF5-846E-43036B3FA86C}" type="presParOf" srcId="{4F4F611F-D481-4507-9FAC-81174C1EE000}" destId="{5AAEDC7C-656F-4671-B2EE-39593FCCC267}" srcOrd="1" destOrd="0" presId="urn:microsoft.com/office/officeart/2005/8/layout/vList3"/>
    <dgm:cxn modelId="{148A2DD0-B96A-4B75-8A78-E33511DBCDF0}" type="presParOf" srcId="{A6487360-8121-41CF-BEB2-C561655E9019}" destId="{FC9F03F1-CD7D-4B86-A33F-762C1C180AEA}" srcOrd="3" destOrd="0" presId="urn:microsoft.com/office/officeart/2005/8/layout/vList3"/>
    <dgm:cxn modelId="{4260B726-8B05-4EFB-A812-6E3ECE8C7ED5}" type="presParOf" srcId="{A6487360-8121-41CF-BEB2-C561655E9019}" destId="{B991DDEB-0C66-48F2-9568-EA66D1FB32BE}" srcOrd="4" destOrd="0" presId="urn:microsoft.com/office/officeart/2005/8/layout/vList3"/>
    <dgm:cxn modelId="{8FF9FBB5-1004-4376-B457-D17684B4F871}" type="presParOf" srcId="{B991DDEB-0C66-48F2-9568-EA66D1FB32BE}" destId="{54F3F12F-EF14-48E3-9283-0CCDFB3D7E71}" srcOrd="0" destOrd="0" presId="urn:microsoft.com/office/officeart/2005/8/layout/vList3"/>
    <dgm:cxn modelId="{952C9C90-190C-436C-98D9-4C741804DB67}" type="presParOf" srcId="{B991DDEB-0C66-48F2-9568-EA66D1FB32BE}" destId="{A9C506B0-6E71-4A29-8A66-70419C466267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23A5B8-8EE9-44BC-A8BD-054DCE75DD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DA438C-176F-4A40-A013-3AB017536A40}">
      <dgm:prSet phldrT="[Текст]"/>
      <dgm:spPr/>
      <dgm:t>
        <a:bodyPr/>
        <a:lstStyle/>
        <a:p>
          <a:r>
            <a:rPr lang="ru-RU" dirty="0" smtClean="0"/>
            <a:t>Девочки</a:t>
          </a:r>
          <a:endParaRPr lang="ru-RU" dirty="0"/>
        </a:p>
      </dgm:t>
    </dgm:pt>
    <dgm:pt modelId="{0848CE7E-DFA4-4DC7-BC2D-C71B310E188B}" type="parTrans" cxnId="{D1C98E05-50FF-4357-9F38-D4A4882DF410}">
      <dgm:prSet/>
      <dgm:spPr/>
      <dgm:t>
        <a:bodyPr/>
        <a:lstStyle/>
        <a:p>
          <a:endParaRPr lang="ru-RU"/>
        </a:p>
      </dgm:t>
    </dgm:pt>
    <dgm:pt modelId="{6139EF4E-69ED-46A1-B384-03315A02F759}" type="sibTrans" cxnId="{D1C98E05-50FF-4357-9F38-D4A4882DF410}">
      <dgm:prSet/>
      <dgm:spPr/>
      <dgm:t>
        <a:bodyPr/>
        <a:lstStyle/>
        <a:p>
          <a:endParaRPr lang="ru-RU"/>
        </a:p>
      </dgm:t>
    </dgm:pt>
    <dgm:pt modelId="{55ADD102-FC8A-4391-94A5-BBE480D71926}">
      <dgm:prSet phldrT="[Текст]"/>
      <dgm:spPr/>
      <dgm:t>
        <a:bodyPr/>
        <a:lstStyle/>
        <a:p>
          <a:r>
            <a:rPr lang="ru-RU" dirty="0" smtClean="0"/>
            <a:t>Менее агрессивны</a:t>
          </a:r>
          <a:endParaRPr lang="ru-RU" dirty="0"/>
        </a:p>
      </dgm:t>
    </dgm:pt>
    <dgm:pt modelId="{363A8548-5823-48D8-83EE-7439C0EF685F}" type="parTrans" cxnId="{5206165D-E0F7-4171-9CC1-D4F3DF312A64}">
      <dgm:prSet/>
      <dgm:spPr/>
      <dgm:t>
        <a:bodyPr/>
        <a:lstStyle/>
        <a:p>
          <a:endParaRPr lang="ru-RU"/>
        </a:p>
      </dgm:t>
    </dgm:pt>
    <dgm:pt modelId="{A3043614-CB9D-48F0-88AD-E2960EF4F752}" type="sibTrans" cxnId="{5206165D-E0F7-4171-9CC1-D4F3DF312A64}">
      <dgm:prSet/>
      <dgm:spPr/>
      <dgm:t>
        <a:bodyPr/>
        <a:lstStyle/>
        <a:p>
          <a:endParaRPr lang="ru-RU"/>
        </a:p>
      </dgm:t>
    </dgm:pt>
    <dgm:pt modelId="{2D5D69E6-633C-4E4A-B923-453904E58875}">
      <dgm:prSet phldrT="[Текст]"/>
      <dgm:spPr/>
      <dgm:t>
        <a:bodyPr/>
        <a:lstStyle/>
        <a:p>
          <a:r>
            <a:rPr lang="ru-RU" dirty="0" smtClean="0"/>
            <a:t>мальчики</a:t>
          </a:r>
          <a:endParaRPr lang="ru-RU" dirty="0"/>
        </a:p>
      </dgm:t>
    </dgm:pt>
    <dgm:pt modelId="{4E0D4E5E-2628-4F97-806E-B8C778A019F8}" type="parTrans" cxnId="{E1EC6D61-0D39-4FFE-9C30-1D797D5A71E6}">
      <dgm:prSet/>
      <dgm:spPr/>
      <dgm:t>
        <a:bodyPr/>
        <a:lstStyle/>
        <a:p>
          <a:endParaRPr lang="ru-RU"/>
        </a:p>
      </dgm:t>
    </dgm:pt>
    <dgm:pt modelId="{1D0D1C2E-13C1-4D57-8E8D-82D7E1C68B9C}" type="sibTrans" cxnId="{E1EC6D61-0D39-4FFE-9C30-1D797D5A71E6}">
      <dgm:prSet/>
      <dgm:spPr/>
      <dgm:t>
        <a:bodyPr/>
        <a:lstStyle/>
        <a:p>
          <a:endParaRPr lang="ru-RU"/>
        </a:p>
      </dgm:t>
    </dgm:pt>
    <dgm:pt modelId="{D23520A9-FC00-423A-ADEF-A8860C99EED7}">
      <dgm:prSet phldrT="[Текст]"/>
      <dgm:spPr/>
      <dgm:t>
        <a:bodyPr/>
        <a:lstStyle/>
        <a:p>
          <a:r>
            <a:rPr lang="ru-RU" dirty="0" smtClean="0"/>
            <a:t>Больше развито зрительное восприятие</a:t>
          </a:r>
          <a:endParaRPr lang="ru-RU" dirty="0"/>
        </a:p>
      </dgm:t>
    </dgm:pt>
    <dgm:pt modelId="{C53BFD7B-5B74-4543-A2E6-C8A10B14C308}" type="parTrans" cxnId="{4174F3C9-BC07-4629-BACC-39C7F6E4AFF3}">
      <dgm:prSet/>
      <dgm:spPr/>
      <dgm:t>
        <a:bodyPr/>
        <a:lstStyle/>
        <a:p>
          <a:endParaRPr lang="ru-RU"/>
        </a:p>
      </dgm:t>
    </dgm:pt>
    <dgm:pt modelId="{52B0F842-68D1-49C2-8E52-7E6C0909AE15}" type="sibTrans" cxnId="{4174F3C9-BC07-4629-BACC-39C7F6E4AFF3}">
      <dgm:prSet/>
      <dgm:spPr/>
      <dgm:t>
        <a:bodyPr/>
        <a:lstStyle/>
        <a:p>
          <a:endParaRPr lang="ru-RU"/>
        </a:p>
      </dgm:t>
    </dgm:pt>
    <dgm:pt modelId="{B0EC2C33-2212-4997-BE94-51D566A23AA6}">
      <dgm:prSet phldrT="[Текст]"/>
      <dgm:spPr/>
      <dgm:t>
        <a:bodyPr/>
        <a:lstStyle/>
        <a:p>
          <a:endParaRPr lang="ru-RU" dirty="0"/>
        </a:p>
      </dgm:t>
    </dgm:pt>
    <dgm:pt modelId="{16CDC002-1243-4C77-960B-7230E0225CA6}" type="parTrans" cxnId="{701F14B3-DA23-441F-8771-6CB95227F06C}">
      <dgm:prSet/>
      <dgm:spPr/>
    </dgm:pt>
    <dgm:pt modelId="{83019634-D6C2-4F37-A144-AF3C5860BF64}" type="sibTrans" cxnId="{701F14B3-DA23-441F-8771-6CB95227F06C}">
      <dgm:prSet/>
      <dgm:spPr/>
    </dgm:pt>
    <dgm:pt modelId="{87AF6921-0B34-4612-9E0D-2085334195CC}">
      <dgm:prSet phldrT="[Текст]"/>
      <dgm:spPr/>
      <dgm:t>
        <a:bodyPr/>
        <a:lstStyle/>
        <a:p>
          <a:endParaRPr lang="ru-RU" dirty="0"/>
        </a:p>
      </dgm:t>
    </dgm:pt>
    <dgm:pt modelId="{380BC0EC-9212-4198-8B59-FA5E23E64657}" type="parTrans" cxnId="{45E66E05-1595-4BA1-829D-32D2B0EB2F29}">
      <dgm:prSet/>
      <dgm:spPr/>
    </dgm:pt>
    <dgm:pt modelId="{DD5A8B0F-5A98-462F-8E89-0480265B7386}" type="sibTrans" cxnId="{45E66E05-1595-4BA1-829D-32D2B0EB2F29}">
      <dgm:prSet/>
      <dgm:spPr/>
    </dgm:pt>
    <dgm:pt modelId="{8DE02CE8-4CAD-4FFB-8A77-D6FC7FD55AB1}">
      <dgm:prSet phldrT="[Текст]"/>
      <dgm:spPr/>
      <dgm:t>
        <a:bodyPr/>
        <a:lstStyle/>
        <a:p>
          <a:r>
            <a:rPr lang="ru-RU" dirty="0" smtClean="0"/>
            <a:t>Больше развито слуховое восприятие</a:t>
          </a:r>
          <a:endParaRPr lang="ru-RU" dirty="0"/>
        </a:p>
      </dgm:t>
    </dgm:pt>
    <dgm:pt modelId="{969C821B-FC25-46BF-8F88-E708459C572E}" type="parTrans" cxnId="{52F851AA-263A-465D-B45F-3B1E3E5AF945}">
      <dgm:prSet/>
      <dgm:spPr/>
    </dgm:pt>
    <dgm:pt modelId="{FFC947AD-3841-4773-9DDF-835CB5143729}" type="sibTrans" cxnId="{52F851AA-263A-465D-B45F-3B1E3E5AF945}">
      <dgm:prSet/>
      <dgm:spPr/>
    </dgm:pt>
    <dgm:pt modelId="{121427C9-FF50-471C-87C2-50AB84315174}">
      <dgm:prSet phldrT="[Текст]"/>
      <dgm:spPr/>
      <dgm:t>
        <a:bodyPr/>
        <a:lstStyle/>
        <a:p>
          <a:r>
            <a:rPr lang="ru-RU" dirty="0" smtClean="0"/>
            <a:t>Крайне чувствительны к интонациям, форме оценки</a:t>
          </a:r>
          <a:endParaRPr lang="ru-RU" dirty="0"/>
        </a:p>
      </dgm:t>
    </dgm:pt>
    <dgm:pt modelId="{7489DDEF-837F-4359-86F0-DE84B4A11296}" type="parTrans" cxnId="{3982D49C-6FF3-43A8-943F-0FA52231D2D3}">
      <dgm:prSet/>
      <dgm:spPr/>
    </dgm:pt>
    <dgm:pt modelId="{6DC764B0-8559-473C-AAEF-66D2921F9A78}" type="sibTrans" cxnId="{3982D49C-6FF3-43A8-943F-0FA52231D2D3}">
      <dgm:prSet/>
      <dgm:spPr/>
    </dgm:pt>
    <dgm:pt modelId="{5B97D2EA-FFEB-4100-A94C-7994476D529E}">
      <dgm:prSet phldrT="[Текст]"/>
      <dgm:spPr/>
      <dgm:t>
        <a:bodyPr/>
        <a:lstStyle/>
        <a:p>
          <a:r>
            <a:rPr lang="ru-RU" dirty="0" smtClean="0"/>
            <a:t>Более внушаемы</a:t>
          </a:r>
          <a:endParaRPr lang="ru-RU" dirty="0"/>
        </a:p>
      </dgm:t>
    </dgm:pt>
    <dgm:pt modelId="{222051F5-3FF7-439D-A08B-08E9C7C66BE1}" type="parTrans" cxnId="{AFBE90B0-9E52-4951-A8FB-23196E244EF6}">
      <dgm:prSet/>
      <dgm:spPr/>
    </dgm:pt>
    <dgm:pt modelId="{A6CCDB9D-EB77-40C5-9BCD-76AB83240899}" type="sibTrans" cxnId="{AFBE90B0-9E52-4951-A8FB-23196E244EF6}">
      <dgm:prSet/>
      <dgm:spPr/>
    </dgm:pt>
    <dgm:pt modelId="{EA9F283B-33D2-4E90-84DF-712B29A5895D}">
      <dgm:prSet phldrT="[Текст]"/>
      <dgm:spPr/>
      <dgm:t>
        <a:bodyPr/>
        <a:lstStyle/>
        <a:p>
          <a:r>
            <a:rPr lang="ru-RU" dirty="0" smtClean="0"/>
            <a:t>Влияет больше наследственность</a:t>
          </a:r>
          <a:endParaRPr lang="ru-RU" dirty="0"/>
        </a:p>
      </dgm:t>
    </dgm:pt>
    <dgm:pt modelId="{C2E302C3-DFED-4F15-987C-50779962517D}" type="parTrans" cxnId="{FD77A805-587B-46AC-B2A7-3B0ED29B6CFD}">
      <dgm:prSet/>
      <dgm:spPr/>
    </dgm:pt>
    <dgm:pt modelId="{E55CF90E-7318-4F99-8C74-60B35C7F2198}" type="sibTrans" cxnId="{FD77A805-587B-46AC-B2A7-3B0ED29B6CFD}">
      <dgm:prSet/>
      <dgm:spPr/>
    </dgm:pt>
    <dgm:pt modelId="{A43C2AA0-90D8-4029-BC7F-AF58ABA446B5}">
      <dgm:prSet phldrT="[Текст]"/>
      <dgm:spPr/>
      <dgm:t>
        <a:bodyPr/>
        <a:lstStyle/>
        <a:p>
          <a:r>
            <a:rPr lang="ru-RU" dirty="0" smtClean="0"/>
            <a:t>Более значимо указание о достижении результата</a:t>
          </a:r>
          <a:endParaRPr lang="ru-RU" dirty="0"/>
        </a:p>
      </dgm:t>
    </dgm:pt>
    <dgm:pt modelId="{9C258058-7458-4EB8-BD19-DE6109798871}" type="parTrans" cxnId="{81B8A15C-1595-4ACE-9383-102911A46E60}">
      <dgm:prSet/>
      <dgm:spPr/>
    </dgm:pt>
    <dgm:pt modelId="{0FC74FEF-752D-4D97-B75D-8A2C76AA0238}" type="sibTrans" cxnId="{81B8A15C-1595-4ACE-9383-102911A46E60}">
      <dgm:prSet/>
      <dgm:spPr/>
    </dgm:pt>
    <dgm:pt modelId="{EE8847D1-D230-4455-9701-F34B07A43329}">
      <dgm:prSet phldrT="[Текст]"/>
      <dgm:spPr/>
      <dgm:t>
        <a:bodyPr/>
        <a:lstStyle/>
        <a:p>
          <a:r>
            <a:rPr lang="ru-RU" dirty="0" smtClean="0"/>
            <a:t>Выше математические способности</a:t>
          </a:r>
          <a:endParaRPr lang="ru-RU" dirty="0"/>
        </a:p>
      </dgm:t>
    </dgm:pt>
    <dgm:pt modelId="{70F38644-2320-413E-8597-284A0814DB34}" type="parTrans" cxnId="{4EFC0FF5-7F58-49E7-856D-86F6565E2D74}">
      <dgm:prSet/>
      <dgm:spPr/>
    </dgm:pt>
    <dgm:pt modelId="{7A476566-CEF9-4530-BC09-6E71FEDDF5D0}" type="sibTrans" cxnId="{4EFC0FF5-7F58-49E7-856D-86F6565E2D74}">
      <dgm:prSet/>
      <dgm:spPr/>
    </dgm:pt>
    <dgm:pt modelId="{88CCA77E-B080-48DC-A6CB-C36A13414717}">
      <dgm:prSet phldrT="[Текст]"/>
      <dgm:spPr/>
      <dgm:t>
        <a:bodyPr/>
        <a:lstStyle/>
        <a:p>
          <a:r>
            <a:rPr lang="ru-RU" dirty="0" smtClean="0"/>
            <a:t>Большее влияние оказывает среда</a:t>
          </a:r>
          <a:endParaRPr lang="ru-RU" dirty="0"/>
        </a:p>
      </dgm:t>
    </dgm:pt>
    <dgm:pt modelId="{DAF5D4D4-E38A-4F83-9669-516A3B1499F5}" type="parTrans" cxnId="{F05B90E5-778F-47DE-AD20-9ED920AA8F37}">
      <dgm:prSet/>
      <dgm:spPr/>
    </dgm:pt>
    <dgm:pt modelId="{1E862750-7BF7-4306-9AA7-CC24660AFB3A}" type="sibTrans" cxnId="{F05B90E5-778F-47DE-AD20-9ED920AA8F37}">
      <dgm:prSet/>
      <dgm:spPr/>
    </dgm:pt>
    <dgm:pt modelId="{C08D0841-69F0-40D1-9979-24FA0E5674EE}">
      <dgm:prSet phldrT="[Текст]"/>
      <dgm:spPr/>
      <dgm:t>
        <a:bodyPr/>
        <a:lstStyle/>
        <a:p>
          <a:r>
            <a:rPr lang="ru-RU" dirty="0" smtClean="0"/>
            <a:t>Принимают женские роли</a:t>
          </a:r>
          <a:endParaRPr lang="ru-RU" dirty="0"/>
        </a:p>
      </dgm:t>
    </dgm:pt>
    <dgm:pt modelId="{D22279F2-1315-4F3F-9D4A-F0A6F4DA61F9}" type="parTrans" cxnId="{CB3D1EA5-82B3-4E3B-B6C5-9FB54B8871CC}">
      <dgm:prSet/>
      <dgm:spPr/>
    </dgm:pt>
    <dgm:pt modelId="{B53253AC-67AB-495A-8C49-D255ADFD14C5}" type="sibTrans" cxnId="{CB3D1EA5-82B3-4E3B-B6C5-9FB54B8871CC}">
      <dgm:prSet/>
      <dgm:spPr/>
    </dgm:pt>
    <dgm:pt modelId="{13E6C4C5-70E1-43A4-92BC-1E249EBDA2F1}">
      <dgm:prSet phldrT="[Текст]"/>
      <dgm:spPr/>
      <dgm:t>
        <a:bodyPr/>
        <a:lstStyle/>
        <a:p>
          <a:r>
            <a:rPr lang="ru-RU" dirty="0" smtClean="0"/>
            <a:t>Принимают мужские роли</a:t>
          </a:r>
          <a:endParaRPr lang="ru-RU" dirty="0"/>
        </a:p>
      </dgm:t>
    </dgm:pt>
    <dgm:pt modelId="{82B34388-8B54-4A40-B77E-D37EDD2C5352}" type="parTrans" cxnId="{83319A0A-AC10-427D-BAE4-5B27780E0C8C}">
      <dgm:prSet/>
      <dgm:spPr/>
    </dgm:pt>
    <dgm:pt modelId="{10893DF9-1BE2-4172-A6DD-791A571A446B}" type="sibTrans" cxnId="{83319A0A-AC10-427D-BAE4-5B27780E0C8C}">
      <dgm:prSet/>
      <dgm:spPr/>
    </dgm:pt>
    <dgm:pt modelId="{5B6D0EA3-53FE-406B-9CB8-4A1D8C9DD323}" type="pres">
      <dgm:prSet presAssocID="{C323A5B8-8EE9-44BC-A8BD-054DCE75DD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7186DA-0988-4672-88E0-4E05E4F7EBC7}" type="pres">
      <dgm:prSet presAssocID="{C3DA438C-176F-4A40-A013-3AB017536A4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773CC-1CAF-43AD-A42D-D324B4D89342}" type="pres">
      <dgm:prSet presAssocID="{C3DA438C-176F-4A40-A013-3AB017536A4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35ACD-EDA2-4448-84CD-8D59CF8EEBDD}" type="pres">
      <dgm:prSet presAssocID="{2D5D69E6-633C-4E4A-B923-453904E5887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BD62B-1BBF-45F1-89C3-263E4FDC3644}" type="pres">
      <dgm:prSet presAssocID="{2D5D69E6-633C-4E4A-B923-453904E5887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D19354-2B8C-4A57-8E5A-FFBC8BAAFE2A}" type="presOf" srcId="{C3DA438C-176F-4A40-A013-3AB017536A40}" destId="{167186DA-0988-4672-88E0-4E05E4F7EBC7}" srcOrd="0" destOrd="0" presId="urn:microsoft.com/office/officeart/2005/8/layout/vList2"/>
    <dgm:cxn modelId="{FD77A805-587B-46AC-B2A7-3B0ED29B6CFD}" srcId="{C3DA438C-176F-4A40-A013-3AB017536A40}" destId="{EA9F283B-33D2-4E90-84DF-712B29A5895D}" srcOrd="4" destOrd="0" parTransId="{C2E302C3-DFED-4F15-987C-50779962517D}" sibTransId="{E55CF90E-7318-4F99-8C74-60B35C7F2198}"/>
    <dgm:cxn modelId="{AFBE90B0-9E52-4951-A8FB-23196E244EF6}" srcId="{C3DA438C-176F-4A40-A013-3AB017536A40}" destId="{5B97D2EA-FFEB-4100-A94C-7994476D529E}" srcOrd="3" destOrd="0" parTransId="{222051F5-3FF7-439D-A08B-08E9C7C66BE1}" sibTransId="{A6CCDB9D-EB77-40C5-9BCD-76AB83240899}"/>
    <dgm:cxn modelId="{D6483183-7E52-45B5-A589-8A3A5E0A8A2F}" type="presOf" srcId="{A43C2AA0-90D8-4029-BC7F-AF58ABA446B5}" destId="{740BD62B-1BBF-45F1-89C3-263E4FDC3644}" srcOrd="0" destOrd="1" presId="urn:microsoft.com/office/officeart/2005/8/layout/vList2"/>
    <dgm:cxn modelId="{5206165D-E0F7-4171-9CC1-D4F3DF312A64}" srcId="{C3DA438C-176F-4A40-A013-3AB017536A40}" destId="{55ADD102-FC8A-4391-94A5-BBE480D71926}" srcOrd="0" destOrd="0" parTransId="{363A8548-5823-48D8-83EE-7439C0EF685F}" sibTransId="{A3043614-CB9D-48F0-88AD-E2960EF4F752}"/>
    <dgm:cxn modelId="{F05B90E5-778F-47DE-AD20-9ED920AA8F37}" srcId="{2D5D69E6-633C-4E4A-B923-453904E58875}" destId="{88CCA77E-B080-48DC-A6CB-C36A13414717}" srcOrd="3" destOrd="0" parTransId="{DAF5D4D4-E38A-4F83-9669-516A3B1499F5}" sibTransId="{1E862750-7BF7-4306-9AA7-CC24660AFB3A}"/>
    <dgm:cxn modelId="{CB3D1EA5-82B3-4E3B-B6C5-9FB54B8871CC}" srcId="{C3DA438C-176F-4A40-A013-3AB017536A40}" destId="{C08D0841-69F0-40D1-9979-24FA0E5674EE}" srcOrd="5" destOrd="0" parTransId="{D22279F2-1315-4F3F-9D4A-F0A6F4DA61F9}" sibTransId="{B53253AC-67AB-495A-8C49-D255ADFD14C5}"/>
    <dgm:cxn modelId="{31CE6B97-3AD9-432A-8050-0A91A8DE25D8}" type="presOf" srcId="{EE8847D1-D230-4455-9701-F34B07A43329}" destId="{740BD62B-1BBF-45F1-89C3-263E4FDC3644}" srcOrd="0" destOrd="2" presId="urn:microsoft.com/office/officeart/2005/8/layout/vList2"/>
    <dgm:cxn modelId="{77A648B8-A7E1-4792-B66F-49FA45A326AD}" type="presOf" srcId="{B0EC2C33-2212-4997-BE94-51D566A23AA6}" destId="{5C4773CC-1CAF-43AD-A42D-D324B4D89342}" srcOrd="0" destOrd="7" presId="urn:microsoft.com/office/officeart/2005/8/layout/vList2"/>
    <dgm:cxn modelId="{E1EC6D61-0D39-4FFE-9C30-1D797D5A71E6}" srcId="{C323A5B8-8EE9-44BC-A8BD-054DCE75DD1D}" destId="{2D5D69E6-633C-4E4A-B923-453904E58875}" srcOrd="1" destOrd="0" parTransId="{4E0D4E5E-2628-4F97-806E-B8C778A019F8}" sibTransId="{1D0D1C2E-13C1-4D57-8E8D-82D7E1C68B9C}"/>
    <dgm:cxn modelId="{3009DB36-11FD-4B34-B78E-887E97BD1023}" type="presOf" srcId="{C08D0841-69F0-40D1-9979-24FA0E5674EE}" destId="{5C4773CC-1CAF-43AD-A42D-D324B4D89342}" srcOrd="0" destOrd="5" presId="urn:microsoft.com/office/officeart/2005/8/layout/vList2"/>
    <dgm:cxn modelId="{97DA3695-07A5-4E8A-B4A1-81FEF0FA8318}" type="presOf" srcId="{87AF6921-0B34-4612-9E0D-2085334195CC}" destId="{5C4773CC-1CAF-43AD-A42D-D324B4D89342}" srcOrd="0" destOrd="6" presId="urn:microsoft.com/office/officeart/2005/8/layout/vList2"/>
    <dgm:cxn modelId="{A1A55FCD-CD7F-44BC-91D5-4FE0ED446F66}" type="presOf" srcId="{C323A5B8-8EE9-44BC-A8BD-054DCE75DD1D}" destId="{5B6D0EA3-53FE-406B-9CB8-4A1D8C9DD323}" srcOrd="0" destOrd="0" presId="urn:microsoft.com/office/officeart/2005/8/layout/vList2"/>
    <dgm:cxn modelId="{83319A0A-AC10-427D-BAE4-5B27780E0C8C}" srcId="{2D5D69E6-633C-4E4A-B923-453904E58875}" destId="{13E6C4C5-70E1-43A4-92BC-1E249EBDA2F1}" srcOrd="4" destOrd="0" parTransId="{82B34388-8B54-4A40-B77E-D37EDD2C5352}" sibTransId="{10893DF9-1BE2-4172-A6DD-791A571A446B}"/>
    <dgm:cxn modelId="{4174F3C9-BC07-4629-BACC-39C7F6E4AFF3}" srcId="{2D5D69E6-633C-4E4A-B923-453904E58875}" destId="{D23520A9-FC00-423A-ADEF-A8860C99EED7}" srcOrd="0" destOrd="0" parTransId="{C53BFD7B-5B74-4543-A2E6-C8A10B14C308}" sibTransId="{52B0F842-68D1-49C2-8E52-7E6C0909AE15}"/>
    <dgm:cxn modelId="{4D4E0B68-7497-448F-8E2F-BA02ADAB5586}" type="presOf" srcId="{88CCA77E-B080-48DC-A6CB-C36A13414717}" destId="{740BD62B-1BBF-45F1-89C3-263E4FDC3644}" srcOrd="0" destOrd="3" presId="urn:microsoft.com/office/officeart/2005/8/layout/vList2"/>
    <dgm:cxn modelId="{0260E75D-8ACA-41A1-A900-8D43DAA427AA}" type="presOf" srcId="{EA9F283B-33D2-4E90-84DF-712B29A5895D}" destId="{5C4773CC-1CAF-43AD-A42D-D324B4D89342}" srcOrd="0" destOrd="4" presId="urn:microsoft.com/office/officeart/2005/8/layout/vList2"/>
    <dgm:cxn modelId="{701F14B3-DA23-441F-8771-6CB95227F06C}" srcId="{C3DA438C-176F-4A40-A013-3AB017536A40}" destId="{B0EC2C33-2212-4997-BE94-51D566A23AA6}" srcOrd="7" destOrd="0" parTransId="{16CDC002-1243-4C77-960B-7230E0225CA6}" sibTransId="{83019634-D6C2-4F37-A144-AF3C5860BF64}"/>
    <dgm:cxn modelId="{D1C98E05-50FF-4357-9F38-D4A4882DF410}" srcId="{C323A5B8-8EE9-44BC-A8BD-054DCE75DD1D}" destId="{C3DA438C-176F-4A40-A013-3AB017536A40}" srcOrd="0" destOrd="0" parTransId="{0848CE7E-DFA4-4DC7-BC2D-C71B310E188B}" sibTransId="{6139EF4E-69ED-46A1-B384-03315A02F759}"/>
    <dgm:cxn modelId="{5AC03ECF-E59C-4149-934C-B5AE8F8DCEEF}" type="presOf" srcId="{2D5D69E6-633C-4E4A-B923-453904E58875}" destId="{D3035ACD-EDA2-4448-84CD-8D59CF8EEBDD}" srcOrd="0" destOrd="0" presId="urn:microsoft.com/office/officeart/2005/8/layout/vList2"/>
    <dgm:cxn modelId="{81B8A15C-1595-4ACE-9383-102911A46E60}" srcId="{2D5D69E6-633C-4E4A-B923-453904E58875}" destId="{A43C2AA0-90D8-4029-BC7F-AF58ABA446B5}" srcOrd="1" destOrd="0" parTransId="{9C258058-7458-4EB8-BD19-DE6109798871}" sibTransId="{0FC74FEF-752D-4D97-B75D-8A2C76AA0238}"/>
    <dgm:cxn modelId="{245649A6-D88B-4713-845F-54341DAB52D8}" type="presOf" srcId="{D23520A9-FC00-423A-ADEF-A8860C99EED7}" destId="{740BD62B-1BBF-45F1-89C3-263E4FDC3644}" srcOrd="0" destOrd="0" presId="urn:microsoft.com/office/officeart/2005/8/layout/vList2"/>
    <dgm:cxn modelId="{26466ED8-5B8B-4195-BED2-5A35637B46B2}" type="presOf" srcId="{55ADD102-FC8A-4391-94A5-BBE480D71926}" destId="{5C4773CC-1CAF-43AD-A42D-D324B4D89342}" srcOrd="0" destOrd="0" presId="urn:microsoft.com/office/officeart/2005/8/layout/vList2"/>
    <dgm:cxn modelId="{4EFC0FF5-7F58-49E7-856D-86F6565E2D74}" srcId="{2D5D69E6-633C-4E4A-B923-453904E58875}" destId="{EE8847D1-D230-4455-9701-F34B07A43329}" srcOrd="2" destOrd="0" parTransId="{70F38644-2320-413E-8597-284A0814DB34}" sibTransId="{7A476566-CEF9-4530-BC09-6E71FEDDF5D0}"/>
    <dgm:cxn modelId="{94F2D387-8BF3-4823-84B7-C8FF7C976CDB}" type="presOf" srcId="{121427C9-FF50-471C-87C2-50AB84315174}" destId="{5C4773CC-1CAF-43AD-A42D-D324B4D89342}" srcOrd="0" destOrd="2" presId="urn:microsoft.com/office/officeart/2005/8/layout/vList2"/>
    <dgm:cxn modelId="{52F851AA-263A-465D-B45F-3B1E3E5AF945}" srcId="{C3DA438C-176F-4A40-A013-3AB017536A40}" destId="{8DE02CE8-4CAD-4FFB-8A77-D6FC7FD55AB1}" srcOrd="1" destOrd="0" parTransId="{969C821B-FC25-46BF-8F88-E708459C572E}" sibTransId="{FFC947AD-3841-4773-9DDF-835CB5143729}"/>
    <dgm:cxn modelId="{3982D49C-6FF3-43A8-943F-0FA52231D2D3}" srcId="{C3DA438C-176F-4A40-A013-3AB017536A40}" destId="{121427C9-FF50-471C-87C2-50AB84315174}" srcOrd="2" destOrd="0" parTransId="{7489DDEF-837F-4359-86F0-DE84B4A11296}" sibTransId="{6DC764B0-8559-473C-AAEF-66D2921F9A78}"/>
    <dgm:cxn modelId="{3DBB5B1F-E9F6-42E4-AFFC-B6A934B87CC3}" type="presOf" srcId="{5B97D2EA-FFEB-4100-A94C-7994476D529E}" destId="{5C4773CC-1CAF-43AD-A42D-D324B4D89342}" srcOrd="0" destOrd="3" presId="urn:microsoft.com/office/officeart/2005/8/layout/vList2"/>
    <dgm:cxn modelId="{45E66E05-1595-4BA1-829D-32D2B0EB2F29}" srcId="{C3DA438C-176F-4A40-A013-3AB017536A40}" destId="{87AF6921-0B34-4612-9E0D-2085334195CC}" srcOrd="6" destOrd="0" parTransId="{380BC0EC-9212-4198-8B59-FA5E23E64657}" sibTransId="{DD5A8B0F-5A98-462F-8E89-0480265B7386}"/>
    <dgm:cxn modelId="{49842208-839D-4C07-9665-DC454D44B66A}" type="presOf" srcId="{13E6C4C5-70E1-43A4-92BC-1E249EBDA2F1}" destId="{740BD62B-1BBF-45F1-89C3-263E4FDC3644}" srcOrd="0" destOrd="4" presId="urn:microsoft.com/office/officeart/2005/8/layout/vList2"/>
    <dgm:cxn modelId="{1DC33FBF-0DE8-40B4-B3AB-6DE465350FFB}" type="presOf" srcId="{8DE02CE8-4CAD-4FFB-8A77-D6FC7FD55AB1}" destId="{5C4773CC-1CAF-43AD-A42D-D324B4D89342}" srcOrd="0" destOrd="1" presId="urn:microsoft.com/office/officeart/2005/8/layout/vList2"/>
    <dgm:cxn modelId="{FB286A1F-184D-428C-8D95-DD1087DC3CC1}" type="presParOf" srcId="{5B6D0EA3-53FE-406B-9CB8-4A1D8C9DD323}" destId="{167186DA-0988-4672-88E0-4E05E4F7EBC7}" srcOrd="0" destOrd="0" presId="urn:microsoft.com/office/officeart/2005/8/layout/vList2"/>
    <dgm:cxn modelId="{98EFD883-E3B9-4131-A19E-B6A6B38EBBD9}" type="presParOf" srcId="{5B6D0EA3-53FE-406B-9CB8-4A1D8C9DD323}" destId="{5C4773CC-1CAF-43AD-A42D-D324B4D89342}" srcOrd="1" destOrd="0" presId="urn:microsoft.com/office/officeart/2005/8/layout/vList2"/>
    <dgm:cxn modelId="{1EE25BE1-02EF-4F33-B7D1-575ECE6F1DCF}" type="presParOf" srcId="{5B6D0EA3-53FE-406B-9CB8-4A1D8C9DD323}" destId="{D3035ACD-EDA2-4448-84CD-8D59CF8EEBDD}" srcOrd="2" destOrd="0" presId="urn:microsoft.com/office/officeart/2005/8/layout/vList2"/>
    <dgm:cxn modelId="{7979D0B1-B96D-4939-A15C-2A253470BE33}" type="presParOf" srcId="{5B6D0EA3-53FE-406B-9CB8-4A1D8C9DD323}" destId="{740BD62B-1BBF-45F1-89C3-263E4FDC3644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1B21E-4F70-4DE6-B1E7-9FE2E19100CC}" type="datetimeFigureOut">
              <a:rPr lang="ru-RU" smtClean="0"/>
              <a:pPr/>
              <a:t>24.04.2011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698FC-C4F0-4ECE-9E26-2BB537D29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9068-269F-4CBD-BD6E-42C1834CB79C}" type="datetimeFigureOut">
              <a:rPr lang="ru-RU" smtClean="0"/>
              <a:pPr/>
              <a:t>24.04.2011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F39D4-2B2A-4BE8-ACFA-E4F06901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9068-269F-4CBD-BD6E-42C1834CB79C}" type="datetimeFigureOut">
              <a:rPr lang="ru-RU" smtClean="0"/>
              <a:pPr/>
              <a:t>24.04.2011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F39D4-2B2A-4BE8-ACFA-E4F06901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9068-269F-4CBD-BD6E-42C1834CB79C}" type="datetimeFigureOut">
              <a:rPr lang="ru-RU" smtClean="0"/>
              <a:pPr/>
              <a:t>24.04.2011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F39D4-2B2A-4BE8-ACFA-E4F06901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9068-269F-4CBD-BD6E-42C1834CB79C}" type="datetimeFigureOut">
              <a:rPr lang="ru-RU" smtClean="0"/>
              <a:pPr/>
              <a:t>24.04.2011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F39D4-2B2A-4BE8-ACFA-E4F06901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9068-269F-4CBD-BD6E-42C1834CB79C}" type="datetimeFigureOut">
              <a:rPr lang="ru-RU" smtClean="0"/>
              <a:pPr/>
              <a:t>24.04.2011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F39D4-2B2A-4BE8-ACFA-E4F06901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9068-269F-4CBD-BD6E-42C1834CB79C}" type="datetimeFigureOut">
              <a:rPr lang="ru-RU" smtClean="0"/>
              <a:pPr/>
              <a:t>24.04.2011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F39D4-2B2A-4BE8-ACFA-E4F06901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9068-269F-4CBD-BD6E-42C1834CB79C}" type="datetimeFigureOut">
              <a:rPr lang="ru-RU" smtClean="0"/>
              <a:pPr/>
              <a:t>24.04.2011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F39D4-2B2A-4BE8-ACFA-E4F06901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9068-269F-4CBD-BD6E-42C1834CB79C}" type="datetimeFigureOut">
              <a:rPr lang="ru-RU" smtClean="0"/>
              <a:pPr/>
              <a:t>24.04.2011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F39D4-2B2A-4BE8-ACFA-E4F06901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9068-269F-4CBD-BD6E-42C1834CB79C}" type="datetimeFigureOut">
              <a:rPr lang="ru-RU" smtClean="0"/>
              <a:pPr/>
              <a:t>24.04.2011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F39D4-2B2A-4BE8-ACFA-E4F06901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9068-269F-4CBD-BD6E-42C1834CB79C}" type="datetimeFigureOut">
              <a:rPr lang="ru-RU" smtClean="0"/>
              <a:pPr/>
              <a:t>24.04.2011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F39D4-2B2A-4BE8-ACFA-E4F06901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9068-269F-4CBD-BD6E-42C1834CB79C}" type="datetimeFigureOut">
              <a:rPr lang="ru-RU" smtClean="0"/>
              <a:pPr/>
              <a:t>24.04.2011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F39D4-2B2A-4BE8-ACFA-E4F069015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BB9068-269F-4CBD-BD6E-42C1834CB79C}" type="datetimeFigureOut">
              <a:rPr lang="ru-RU" smtClean="0"/>
              <a:pPr/>
              <a:t>24.04.2011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0F39D4-2B2A-4BE8-ACFA-E4F06901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714488"/>
            <a:ext cx="7772400" cy="19345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DF6703"/>
                </a:solidFill>
              </a:rPr>
              <a:t>Тема: «Роль игры в гендерном воспитании младших дошкольников»</a:t>
            </a:r>
            <a:endParaRPr lang="ru-RU" dirty="0">
              <a:solidFill>
                <a:srgbClr val="DF670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214950"/>
            <a:ext cx="7772400" cy="914400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002060"/>
                </a:solidFill>
              </a:rPr>
              <a:t>Воспитатель МДОУ «Детский сад №7: </a:t>
            </a:r>
          </a:p>
          <a:p>
            <a:r>
              <a:rPr lang="ru-RU" sz="1800" i="1" dirty="0" smtClean="0">
                <a:solidFill>
                  <a:srgbClr val="002060"/>
                </a:solidFill>
              </a:rPr>
              <a:t>Лисенкова Т.А.</a:t>
            </a:r>
            <a:endParaRPr lang="ru-RU" sz="1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30016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285728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3108" y="3571876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Виды технологий</a:t>
            </a:r>
            <a:endParaRPr lang="ru-RU" sz="2400" dirty="0"/>
          </a:p>
        </p:txBody>
      </p:sp>
    </p:spTree>
  </p:cSld>
  <p:clrMapOvr>
    <a:masterClrMapping/>
  </p:clrMapOvr>
  <p:transition spd="slow" advTm="10813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285728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14480" y="307181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Мотивация</a:t>
            </a:r>
            <a:endParaRPr lang="ru-RU" sz="2800" dirty="0"/>
          </a:p>
        </p:txBody>
      </p:sp>
    </p:spTree>
  </p:cSld>
  <p:clrMapOvr>
    <a:masterClrMapping/>
  </p:clrMapOvr>
  <p:transition spd="slow" advTm="33093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12508" cy="6215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Эксперт\Desktop\Татьяна Андреевна\SAM_64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2628" cy="73580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484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8572560" cy="4000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– радость</a:t>
            </a:r>
            <a:br>
              <a:rPr lang="ru-RU" dirty="0" smtClean="0"/>
            </a:br>
            <a:r>
              <a:rPr lang="ru-RU" dirty="0" smtClean="0"/>
              <a:t>(положительный эмоциональный фон), увлечённость </a:t>
            </a:r>
            <a:br>
              <a:rPr lang="ru-RU" dirty="0" smtClean="0"/>
            </a:br>
            <a:r>
              <a:rPr lang="ru-RU" dirty="0" smtClean="0"/>
              <a:t>(положительная мотивация).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786454"/>
            <a:ext cx="7772400" cy="91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40827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214950"/>
            <a:ext cx="7772400" cy="1362075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Задачи: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285728"/>
          <a:ext cx="864399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40218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43852" cy="10001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Гендерные особенности: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142976" y="1285860"/>
          <a:ext cx="661511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32328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57514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Эксперт\Desktop\Татьяна Андреевна\SAM_64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29850" cy="7143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2374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29642" cy="56085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Период дошкольного детства – это тот период, в процессе которого педагогии родители должны понять ребенка и помочь ему раскрыть те уникальные возможности, которые даны ему своим полом, если мы хотим воспитать мужчин и женщин, а не бесполых существ, растерявших преимущества своего пола.</a:t>
            </a:r>
            <a:endParaRPr lang="ru-RU" dirty="0"/>
          </a:p>
        </p:txBody>
      </p:sp>
    </p:spTree>
  </p:cSld>
  <p:clrMapOvr>
    <a:masterClrMapping/>
  </p:clrMapOvr>
  <p:transition spd="slow" advTm="21219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115328" cy="28686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u="sng" dirty="0" smtClean="0"/>
              <a:t>Г</a:t>
            </a:r>
            <a:r>
              <a:rPr lang="ru-RU" dirty="0" smtClean="0"/>
              <a:t>ендер»(род), который  </a:t>
            </a:r>
            <a:r>
              <a:rPr lang="ru-RU" dirty="0"/>
              <a:t>обозначает  социальный  </a:t>
            </a:r>
            <a:r>
              <a:rPr lang="ru-RU" dirty="0" smtClean="0"/>
              <a:t>пол, пол  </a:t>
            </a:r>
            <a:r>
              <a:rPr lang="ru-RU" dirty="0"/>
              <a:t>как  продукт   культуры.</a:t>
            </a:r>
          </a:p>
        </p:txBody>
      </p:sp>
    </p:spTree>
  </p:cSld>
  <p:clrMapOvr>
    <a:masterClrMapping/>
  </p:clrMapOvr>
  <p:transition spd="slow" advTm="6859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2975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Актуальность гендерного воспитания-огромна, </a:t>
            </a:r>
            <a:br>
              <a:rPr lang="ru-RU" dirty="0" smtClean="0"/>
            </a:br>
            <a:r>
              <a:rPr lang="ru-RU" dirty="0" smtClean="0"/>
              <a:t>современное </a:t>
            </a:r>
            <a:r>
              <a:rPr lang="ru-RU" dirty="0"/>
              <a:t>общество категорически против того, чтобы</a:t>
            </a:r>
            <a:br>
              <a:rPr lang="ru-RU" dirty="0"/>
            </a:br>
            <a:r>
              <a:rPr lang="ru-RU" dirty="0"/>
              <a:t>мужчины и женщины располагали лишь набором преимуществ по своему половому</a:t>
            </a:r>
            <a:br>
              <a:rPr lang="ru-RU" dirty="0"/>
            </a:br>
            <a:r>
              <a:rPr lang="ru-RU" dirty="0"/>
              <a:t>признаку.</a:t>
            </a:r>
          </a:p>
        </p:txBody>
      </p:sp>
    </p:spTree>
  </p:cSld>
  <p:clrMapOvr>
    <a:masterClrMapping/>
  </p:clrMapOvr>
  <p:transition spd="slow" advTm="25203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57864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Проблемы:</a:t>
            </a:r>
            <a:br>
              <a:rPr lang="ru-RU" dirty="0" smtClean="0"/>
            </a:br>
            <a:r>
              <a:rPr lang="ru-RU" dirty="0" smtClean="0"/>
              <a:t>1. Снижение </a:t>
            </a:r>
            <a:r>
              <a:rPr lang="ru-RU" dirty="0"/>
              <a:t>уровня здоровья мальчиков и девочек;</a:t>
            </a:r>
            <a:br>
              <a:rPr lang="ru-RU" dirty="0"/>
            </a:br>
            <a:r>
              <a:rPr lang="ru-RU" dirty="0" smtClean="0"/>
              <a:t>     2.Притупление </a:t>
            </a:r>
            <a:r>
              <a:rPr lang="ru-RU" dirty="0"/>
              <a:t>или потеря </a:t>
            </a:r>
            <a:r>
              <a:rPr lang="ru-RU" dirty="0" smtClean="0"/>
              <a:t>чувства </a:t>
            </a:r>
            <a:r>
              <a:rPr lang="ru-RU" dirty="0"/>
              <a:t>гендерной принадлежности;</a:t>
            </a:r>
            <a:br>
              <a:rPr lang="ru-RU" dirty="0"/>
            </a:br>
            <a:r>
              <a:rPr lang="ru-RU" dirty="0" smtClean="0"/>
              <a:t>   3.Повышение </a:t>
            </a:r>
            <a:r>
              <a:rPr lang="ru-RU" dirty="0"/>
              <a:t>неадекватности форм поведения среди молодежи.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16999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86808" cy="55007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SAM_6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01826" y="-571528"/>
            <a:ext cx="11155319" cy="8286808"/>
          </a:xfrm>
          <a:prstGeom prst="rect">
            <a:avLst/>
          </a:prstGeom>
          <a:noFill/>
        </p:spPr>
      </p:pic>
    </p:spTree>
  </p:cSld>
  <p:clrMapOvr>
    <a:masterClrMapping/>
  </p:clrMapOvr>
  <p:transition advTm="21297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86724" cy="5500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Установлено</a:t>
            </a:r>
            <a:r>
              <a:rPr lang="ru-RU" dirty="0"/>
              <a:t>,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 </a:t>
            </a:r>
            <a:r>
              <a:rPr lang="ru-RU" dirty="0"/>
              <a:t>именно  в период    дошкольного детства 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всех </a:t>
            </a:r>
            <a:r>
              <a:rPr lang="ru-RU" dirty="0"/>
              <a:t>детей живущих в разных странах мира   происходит принятие гендерной роли: к возрасту 2-3 лет дети начинают понимать, что они либо девочка, либо мальчик, и обозначают себя соответствующим </a:t>
            </a:r>
            <a:r>
              <a:rPr lang="ru-RU" dirty="0" smtClean="0"/>
              <a:t>образом;</a:t>
            </a:r>
            <a:endParaRPr lang="ru-RU" dirty="0"/>
          </a:p>
        </p:txBody>
      </p:sp>
    </p:spTree>
  </p:cSld>
  <p:clrMapOvr>
    <a:masterClrMapping/>
  </p:clrMapOvr>
  <p:transition spd="slow" advTm="16843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500090"/>
            <a:ext cx="8186766" cy="62976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возрасте с 4 до 7 лет формируется </a:t>
            </a:r>
            <a:br>
              <a:rPr lang="ru-RU" dirty="0" smtClean="0"/>
            </a:br>
            <a:r>
              <a:rPr lang="ru-RU" dirty="0" smtClean="0"/>
              <a:t>гендерная устойчивость: детям становится понятно, что «гендер» не изменяется: мальчики становятся мужчинами, а девочки - женщинами и эта принадлежность к полу не изменится в зависимости от ситуации или личных желаний .</a:t>
            </a:r>
            <a:endParaRPr lang="ru-RU" dirty="0"/>
          </a:p>
        </p:txBody>
      </p:sp>
    </p:spTree>
  </p:cSld>
  <p:clrMapOvr>
    <a:masterClrMapping/>
  </p:clrMapOvr>
  <p:transition spd="slow" advTm="28626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5726130"/>
          </a:xfrm>
        </p:spPr>
        <p:txBody>
          <a:bodyPr/>
          <a:lstStyle/>
          <a:p>
            <a:pPr algn="ctr"/>
            <a:r>
              <a:rPr lang="ru-RU" i="1" dirty="0" smtClean="0"/>
              <a:t>Механизмом </a:t>
            </a:r>
            <a:r>
              <a:rPr lang="ru-RU" i="1" dirty="0"/>
              <a:t>гендерного воспитания </a:t>
            </a:r>
            <a:r>
              <a:rPr lang="ru-RU" dirty="0"/>
              <a:t>детей </a:t>
            </a:r>
            <a:r>
              <a:rPr lang="ru-RU" dirty="0" smtClean="0"/>
              <a:t>младшего возраста выступают</a:t>
            </a:r>
            <a:r>
              <a:rPr lang="ru-RU" i="1" dirty="0" smtClean="0"/>
              <a:t> личностно-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ориентированные технологии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 1.Средство </a:t>
            </a:r>
            <a:br>
              <a:rPr lang="ru-RU" dirty="0" smtClean="0"/>
            </a:br>
            <a:r>
              <a:rPr lang="ru-RU" dirty="0" smtClean="0"/>
              <a:t> 2.Методы</a:t>
            </a:r>
            <a:br>
              <a:rPr lang="ru-RU" dirty="0" smtClean="0"/>
            </a:br>
            <a:r>
              <a:rPr lang="ru-RU" dirty="0" smtClean="0"/>
              <a:t>  3.Формы</a:t>
            </a:r>
            <a:endParaRPr lang="ru-RU" dirty="0"/>
          </a:p>
        </p:txBody>
      </p:sp>
    </p:spTree>
  </p:cSld>
  <p:clrMapOvr>
    <a:masterClrMapping/>
  </p:clrMapOvr>
  <p:transition spd="slow" advTm="9876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214290"/>
          <a:ext cx="8643998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4414" y="2500306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Личностно-ориентировнные технологии</a:t>
            </a:r>
            <a:endParaRPr lang="ru-RU" sz="2000" dirty="0"/>
          </a:p>
        </p:txBody>
      </p:sp>
    </p:spTree>
  </p:cSld>
  <p:clrMapOvr>
    <a:masterClrMapping/>
  </p:clrMapOvr>
  <p:transition spd="slow" advTm="21391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510</TotalTime>
  <Words>234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Тема: «Роль игры в гендерном воспитании младших дошкольников»</vt:lpstr>
      <vt:lpstr>«Гендер»(род), который  обозначает  социальный  пол, пол  как  продукт   культуры.</vt:lpstr>
      <vt:lpstr>Актуальность гендерного воспитания-огромна,  современное общество категорически против того, чтобы мужчины и женщины располагали лишь набором преимуществ по своему половому признаку.</vt:lpstr>
      <vt:lpstr>Проблемы: 1. Снижение уровня здоровья мальчиков и девочек;      2.Притупление или потеря чувства гендерной принадлежности;    3.Повышение неадекватности форм поведения среди молодежи. </vt:lpstr>
      <vt:lpstr>Слайд 5</vt:lpstr>
      <vt:lpstr>Установлено,   что  именно  в период    дошкольного детства у  всех детей живущих в разных странах мира   происходит принятие гендерной роли: к возрасту 2-3 лет дети начинают понимать, что они либо девочка, либо мальчик, и обозначают себя соответствующим образом;</vt:lpstr>
      <vt:lpstr>В возрасте с 4 до 7 лет формируется  гендерная устойчивость: детям становится понятно, что «гендер» не изменяется: мальчики становятся мужчинами, а девочки - женщинами и эта принадлежность к полу не изменится в зависимости от ситуации или личных желаний .</vt:lpstr>
      <vt:lpstr>Механизмом гендерного воспитания детей младшего возраста выступают личностно- ориентированные технологии:   1.Средство   2.Методы   3.Формы</vt:lpstr>
      <vt:lpstr>Слайд 9</vt:lpstr>
      <vt:lpstr>Слайд 10</vt:lpstr>
      <vt:lpstr>Слайд 11</vt:lpstr>
      <vt:lpstr>Слайд 12</vt:lpstr>
      <vt:lpstr>Игра – радость (положительный эмоциональный фон), увлечённость  (положительная мотивация).</vt:lpstr>
      <vt:lpstr>Задачи:</vt:lpstr>
      <vt:lpstr>Гендерные особенности:</vt:lpstr>
      <vt:lpstr>Слайд 16</vt:lpstr>
      <vt:lpstr>Период дошкольного детства – это тот период, в процессе которого педагогии родители должны понять ребенка и помочь ему раскрыть те уникальные возможности, которые даны ему своим полом, если мы хотим воспитать мужчин и женщин, а не бесполых существ, растерявших преимущества своего пола.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«Роль игры в гендерном воспитании младших дошкольников»</dc:title>
  <dc:creator>Эксперт</dc:creator>
  <cp:lastModifiedBy>Admin</cp:lastModifiedBy>
  <cp:revision>59</cp:revision>
  <dcterms:created xsi:type="dcterms:W3CDTF">2011-04-21T07:35:48Z</dcterms:created>
  <dcterms:modified xsi:type="dcterms:W3CDTF">2011-04-24T09:36:33Z</dcterms:modified>
</cp:coreProperties>
</file>