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1" r:id="rId4"/>
    <p:sldId id="277" r:id="rId5"/>
    <p:sldId id="258" r:id="rId6"/>
    <p:sldId id="259" r:id="rId7"/>
    <p:sldId id="281" r:id="rId8"/>
    <p:sldId id="266" r:id="rId9"/>
    <p:sldId id="261" r:id="rId10"/>
    <p:sldId id="262" r:id="rId11"/>
    <p:sldId id="267" r:id="rId12"/>
    <p:sldId id="279" r:id="rId13"/>
    <p:sldId id="268" r:id="rId14"/>
    <p:sldId id="269" r:id="rId15"/>
    <p:sldId id="282" r:id="rId16"/>
    <p:sldId id="273" r:id="rId17"/>
    <p:sldId id="275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75EB79-6C22-48C8-8210-9F994D0346F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119FDA-95AB-430A-935D-AA9A71192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1224136"/>
          </a:xfrm>
          <a:ln>
            <a:solidFill>
              <a:srgbClr val="FFFF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Государственное бюджетное дошкольное образовательное </a:t>
            </a:r>
            <a:r>
              <a:rPr lang="ru-RU" sz="2400" b="1" dirty="0" smtClean="0">
                <a:solidFill>
                  <a:schemeClr val="bg1"/>
                </a:solidFill>
              </a:rPr>
              <a:t>учреждение детский сад № 135 комбинированного вида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Выборгского  района Санкт-Петербурга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96944" cy="2376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ПРЕЗЕНТАЦИЯ К ЗАНЯТИЮ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«Путешествие в прошлое России»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5373216"/>
            <a:ext cx="4752528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Составитель: воспитатель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детского сада Иванова Татьяна Александровна </a:t>
            </a:r>
            <a:r>
              <a:rPr lang="ru-RU" sz="2400" b="1" baseline="0" dirty="0" smtClean="0">
                <a:solidFill>
                  <a:schemeClr val="bg1"/>
                </a:solidFill>
              </a:rPr>
              <a:t>3.11.2012 года.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Таня\Desktop\Изба\DSC00119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-7010399" y="-5257800"/>
            <a:ext cx="1440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Изба\DSC00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3375"/>
            <a:ext cx="7848872" cy="5111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33256"/>
            <a:ext cx="7488832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избе была одна большая комната,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называли её горница. Здесь вы видите празднично украшенную горницу.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Изба\DSC0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8208911" cy="50405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86409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Хлеб и всю еду для людей и всякой живности готовили в печи. Печь обогревала весь дом. На ней также спали.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Изба\DSC00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6" y="1268760"/>
            <a:ext cx="8208912" cy="50405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Рядом с печью находится бабий кут – где женщины готовят пищу и хранят домашнюю утварь.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Изба\DSC00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470" y="908720"/>
            <a:ext cx="8005978" cy="5481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490066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Спали люди в доме кроме печи на лавках и на полатях.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Изба\DSC00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00808"/>
            <a:ext cx="8280920" cy="47419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долгие зимние вечера женщины ткали холсты на ткацком станке, пряли пряжу на прялке и занимались другими домашними делами.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Работали тёмными вечерами в избе при свете лучины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Users\Таня\Desktop\Изба\DSC00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908720"/>
            <a:ext cx="8352928" cy="54726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Изба\DSC00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700808"/>
            <a:ext cx="7848872" cy="45259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 каждой деревне была кузница где работали мужчины (кузнецы).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Изба\DSC00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83568" y="1556792"/>
            <a:ext cx="7848872" cy="48033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кузнице есть печь которая  называется «горн»,  наковальня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все необходимые инструменты кузнеца: молот, разные молотки, щипцы, напильники и многое  другое  для  работы.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Изба\DSC0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564092"/>
            <a:ext cx="7992888" cy="58326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Изба\DSC00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2777"/>
            <a:ext cx="7704856" cy="48965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922114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выходным и праздничным дням крестьяне посещали церковь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ndara" pitchFamily="34" charset="0"/>
              </a:rPr>
              <a:t>Тема занятия: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«Путешествие в прошлое России»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 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49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bg1"/>
                </a:solidFill>
              </a:rPr>
              <a:t>познакомить детей с тем как жили люди на Руси.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b="1" dirty="0" smtClean="0">
                <a:solidFill>
                  <a:schemeClr val="bg1"/>
                </a:solidFill>
              </a:rPr>
              <a:t> 1) формировать представление об облике русской деревни;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2) дать представление о том как выглядела изба крестьян, познакомить с внутренним убранством избы, её хозяйственной частью;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3) Развивать диалогическую речь детей, умение задавать вопросы, отвечать полным и кратким ответом, грамматически правильно строить предложения;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4) Обеспечить историческую преемственность поколений, воспитывать бережное отношение к культурному и историческому прошлому России.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Изба\DSC0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7544" y="1268760"/>
            <a:ext cx="8208912" cy="48230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896544" cy="648072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Русская деревня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Изба\DSC0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Изба\DSC001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8208912" cy="57378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Изба\DSC00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8568951" cy="5544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21288"/>
            <a:ext cx="8496944" cy="576064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таких избах жили наши предки – новгородские крестьяне.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ня\Desktop\Изба\DSC00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340768"/>
            <a:ext cx="8136904" cy="52565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272808" cy="104435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Театр начинается с вешалки, а крестьянская изба с сеней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352928" cy="108012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Парадный въезд с конюшни. В ней крестьяне держали лошадь, бричку, сани, телегу и  другие принадлежности необходимые в крестьянском хозяйстве.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Таня\Desktop\Изба\DSC001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32656"/>
            <a:ext cx="8064896" cy="49791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Изба\DSC0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68952" cy="53278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05264"/>
            <a:ext cx="7797552" cy="710952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Сеновал. Под крышей дома крестьяне хранили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сено для скота.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351</TotalTime>
  <Words>289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ПРЕЗЕНТАЦИЯ К ЗАНЯТИЮ «Путешествие в прошлое России»</vt:lpstr>
      <vt:lpstr>Тема занятия: «Путешествие в прошлое России» </vt:lpstr>
      <vt:lpstr>Русская деревня</vt:lpstr>
      <vt:lpstr>Слайд 4</vt:lpstr>
      <vt:lpstr>Слайд 5</vt:lpstr>
      <vt:lpstr>В таких избах жили наши предки – новгородские крестьяне.</vt:lpstr>
      <vt:lpstr>Театр начинается с вешалки, а крестьянская изба с сеней</vt:lpstr>
      <vt:lpstr>Парадный въезд с конюшни. В ней крестьяне держали лошадь, бричку, сани, телегу и  другие принадлежности необходимые в крестьянском хозяйстве. </vt:lpstr>
      <vt:lpstr>Сеновал. Под крышей дома крестьяне хранили сено для скота.</vt:lpstr>
      <vt:lpstr>В избе была одна большая комната, называли её горница. Здесь вы видите празднично украшенную горницу.</vt:lpstr>
      <vt:lpstr>Хлеб и всю еду для людей и всякой живности готовили в печи. Печь обогревала весь дом. На ней также спали. </vt:lpstr>
      <vt:lpstr>Рядом с печью находится бабий кут – где женщины готовят пищу и хранят домашнюю утварь.</vt:lpstr>
      <vt:lpstr>Спали люди в доме кроме печи на лавках и на полатях.</vt:lpstr>
      <vt:lpstr>В долгие зимние вечера женщины ткали холсты на ткацком станке, пряли пряжу на прялке и занимались другими домашними делами.</vt:lpstr>
      <vt:lpstr>Работали тёмными вечерами в избе при свете лучины</vt:lpstr>
      <vt:lpstr>В каждой деревне была кузница где работали мужчины (кузнецы).</vt:lpstr>
      <vt:lpstr>В кузнице есть печь которая  называется «горн»,  наковальня и все необходимые инструменты кузнеца: молот, разные молотки, щипцы, напильники и многое  другое  для  работы. </vt:lpstr>
      <vt:lpstr>Слайд 18</vt:lpstr>
      <vt:lpstr>По выходным и праздничным дням крестьяне посещали церковь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«Путешествие в прошлое»</dc:title>
  <dc:creator>Таня</dc:creator>
  <cp:lastModifiedBy>Таня</cp:lastModifiedBy>
  <cp:revision>47</cp:revision>
  <dcterms:created xsi:type="dcterms:W3CDTF">2012-11-24T13:50:18Z</dcterms:created>
  <dcterms:modified xsi:type="dcterms:W3CDTF">2012-11-24T20:23:28Z</dcterms:modified>
</cp:coreProperties>
</file>