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Фоны\GE153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927" y="-48564"/>
            <a:ext cx="9261846" cy="69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559986"/>
            <a:ext cx="76328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ПЕРВОЦВЕТЫ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3" y="4149080"/>
            <a:ext cx="43924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37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Фоны\GE153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846" y="-48564"/>
            <a:ext cx="9261846" cy="69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2034" y="2967335"/>
            <a:ext cx="705994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Составила воспитатель </a:t>
            </a:r>
          </a:p>
          <a:p>
            <a:pPr algn="ctr"/>
            <a:r>
              <a:rPr lang="ru-RU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МБДОУ «ДСКВ» № 8 «</a:t>
            </a:r>
            <a:r>
              <a:rPr lang="ru-RU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Брёзка</a:t>
            </a:r>
            <a:r>
              <a:rPr lang="ru-RU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»</a:t>
            </a:r>
          </a:p>
          <a:p>
            <a:pPr algn="ctr"/>
            <a:r>
              <a:rPr lang="ru-RU" sz="3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г</a:t>
            </a:r>
            <a:r>
              <a:rPr lang="ru-RU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. Выборга</a:t>
            </a:r>
          </a:p>
          <a:p>
            <a:pPr algn="ctr"/>
            <a:r>
              <a:rPr lang="ru-RU" sz="3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Сорокина Людмила Николаевна</a:t>
            </a:r>
            <a:endParaRPr lang="ru-RU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0950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Фоны\GE153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846" y="-48564"/>
            <a:ext cx="9261846" cy="69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32656"/>
            <a:ext cx="830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ОДУВАНЧИК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988840"/>
            <a:ext cx="27363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22100"/>
                </a:solidFill>
                <a:latin typeface="Times New Roman"/>
              </a:rPr>
              <a:t>Уронило солнце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rgbClr val="122100"/>
                </a:solidFill>
                <a:latin typeface="Times New Roman"/>
              </a:rPr>
              <a:t>Лучик золотой.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rgbClr val="122100"/>
                </a:solidFill>
                <a:latin typeface="Times New Roman"/>
              </a:rPr>
              <a:t>Вырос одуванчик,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rgbClr val="122100"/>
                </a:solidFill>
                <a:latin typeface="Times New Roman"/>
              </a:rPr>
              <a:t>Первый, молодой.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rgbClr val="122100"/>
                </a:solidFill>
                <a:latin typeface="Times New Roman"/>
              </a:rPr>
              <a:t>У него чудесный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rgbClr val="122100"/>
                </a:solidFill>
                <a:latin typeface="Times New Roman"/>
              </a:rPr>
              <a:t>Золотистый цвет.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rgbClr val="122100"/>
                </a:solidFill>
                <a:latin typeface="Times New Roman"/>
              </a:rPr>
              <a:t>Он большого солнца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rgbClr val="122100"/>
                </a:solidFill>
                <a:latin typeface="Times New Roman"/>
              </a:rPr>
              <a:t>Маленький портрет.</a:t>
            </a:r>
            <a:endParaRPr lang="ru-RU" sz="2000" b="1" dirty="0"/>
          </a:p>
        </p:txBody>
      </p:sp>
      <p:pic>
        <p:nvPicPr>
          <p:cNvPr id="2050" name="Picture 2" descr="C:\Users\Олег\Desktop\Первоцветы\081029a19cb4eec75fcb908b5f36d9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578" y="1556792"/>
            <a:ext cx="5151512" cy="386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/>
    </mc:Choice>
    <mc:Fallback xmlns=""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3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Фоны\GE153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846" y="-48564"/>
            <a:ext cx="9261846" cy="69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88640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ПОДСНЕЖНИК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564904"/>
            <a:ext cx="38164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3333"/>
                </a:solidFill>
                <a:latin typeface="Trebuchet MS"/>
                <a:ea typeface="Calibri"/>
                <a:cs typeface="Times New Roman"/>
              </a:rPr>
              <a:t>Прорастает сквозь снежок,</a:t>
            </a:r>
            <a:br>
              <a:rPr lang="ru-RU" sz="2000" b="1" dirty="0">
                <a:solidFill>
                  <a:srgbClr val="333333"/>
                </a:solidFill>
                <a:latin typeface="Trebuchet MS"/>
                <a:ea typeface="Calibri"/>
                <a:cs typeface="Times New Roman"/>
              </a:rPr>
            </a:br>
            <a:r>
              <a:rPr lang="ru-RU" sz="2000" b="1" dirty="0">
                <a:solidFill>
                  <a:srgbClr val="333333"/>
                </a:solidFill>
                <a:latin typeface="Trebuchet MS"/>
                <a:ea typeface="Calibri"/>
                <a:cs typeface="Times New Roman"/>
              </a:rPr>
              <a:t>К солнечным лучам, цветок,</a:t>
            </a:r>
            <a:br>
              <a:rPr lang="ru-RU" sz="2000" b="1" dirty="0">
                <a:solidFill>
                  <a:srgbClr val="333333"/>
                </a:solidFill>
                <a:latin typeface="Trebuchet MS"/>
                <a:ea typeface="Calibri"/>
                <a:cs typeface="Times New Roman"/>
              </a:rPr>
            </a:br>
            <a:r>
              <a:rPr lang="ru-RU" sz="2000" b="1" dirty="0">
                <a:solidFill>
                  <a:srgbClr val="333333"/>
                </a:solidFill>
                <a:latin typeface="Trebuchet MS"/>
                <a:ea typeface="Calibri"/>
                <a:cs typeface="Times New Roman"/>
              </a:rPr>
              <a:t>Маленький и нежный,</a:t>
            </a:r>
            <a:br>
              <a:rPr lang="ru-RU" sz="2000" b="1" dirty="0">
                <a:solidFill>
                  <a:srgbClr val="333333"/>
                </a:solidFill>
                <a:latin typeface="Trebuchet MS"/>
                <a:ea typeface="Calibri"/>
                <a:cs typeface="Times New Roman"/>
              </a:rPr>
            </a:br>
            <a:r>
              <a:rPr lang="ru-RU" sz="2000" b="1" dirty="0">
                <a:solidFill>
                  <a:srgbClr val="333333"/>
                </a:solidFill>
                <a:latin typeface="Trebuchet MS"/>
                <a:ea typeface="Calibri"/>
                <a:cs typeface="Times New Roman"/>
              </a:rPr>
              <a:t>Беленький подснежник.</a:t>
            </a:r>
            <a:br>
              <a:rPr lang="ru-RU" sz="2000" b="1" dirty="0">
                <a:solidFill>
                  <a:srgbClr val="333333"/>
                </a:solidFill>
                <a:latin typeface="Trebuchet MS"/>
                <a:ea typeface="Calibri"/>
                <a:cs typeface="Times New Roman"/>
              </a:rPr>
            </a:br>
            <a:endParaRPr lang="ru-RU" sz="2000" b="1" dirty="0"/>
          </a:p>
        </p:txBody>
      </p:sp>
      <p:pic>
        <p:nvPicPr>
          <p:cNvPr id="3075" name="Picture 3" descr="C:\Users\Олег\Desktop\Первоцветы\40448416_post2048811825926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4981141" cy="374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88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6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Фоны\GE153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503" y="-48565"/>
            <a:ext cx="9261846" cy="69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628800"/>
            <a:ext cx="4355976" cy="1954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Из Голландии приехал,</a:t>
            </a:r>
            <a:br>
              <a:rPr lang="ru-RU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r>
              <a:rPr lang="ru-RU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И мороз наш не помеха,</a:t>
            </a:r>
            <a:br>
              <a:rPr lang="ru-RU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r>
              <a:rPr lang="ru-RU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Меж цветов он знатный пан,</a:t>
            </a:r>
            <a:br>
              <a:rPr lang="ru-RU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r>
              <a:rPr lang="ru-RU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А зовут его…тюльпан.</a:t>
            </a:r>
            <a:endParaRPr lang="ru-RU" sz="20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32656"/>
            <a:ext cx="82089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ТЮЛЬПАНЫ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098" name="Picture 2" descr="C:\Users\Олег\Desktop\Первоцветы\178801-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85213"/>
            <a:ext cx="5118009" cy="383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2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3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Фоны\GE153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20" y="0"/>
            <a:ext cx="9261846" cy="69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Олег\Desktop\Первоцветы\Ветрениц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18" y="1556598"/>
            <a:ext cx="5341990" cy="355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83735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ВЕТРЕННИЦА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852936"/>
            <a:ext cx="38519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dirty="0">
                <a:latin typeface="Trebuchet MS" pitchFamily="34" charset="0"/>
                <a:cs typeface="Times New Roman" pitchFamily="18" charset="0"/>
              </a:rPr>
              <a:t>В мае, в полнолуние</a:t>
            </a:r>
          </a:p>
          <a:p>
            <a:pPr lvl="0">
              <a:defRPr/>
            </a:pPr>
            <a:r>
              <a:rPr lang="ru-RU" sz="2000" b="1" dirty="0">
                <a:latin typeface="Trebuchet MS" pitchFamily="34" charset="0"/>
                <a:cs typeface="Times New Roman" pitchFamily="18" charset="0"/>
              </a:rPr>
              <a:t>Ты веришь или нет?–</a:t>
            </a:r>
          </a:p>
          <a:p>
            <a:pPr lvl="0">
              <a:defRPr/>
            </a:pPr>
            <a:r>
              <a:rPr lang="ru-RU" sz="2000" b="1" dirty="0">
                <a:latin typeface="Trebuchet MS" pitchFamily="34" charset="0"/>
                <a:cs typeface="Times New Roman" pitchFamily="18" charset="0"/>
              </a:rPr>
              <a:t>Белые колдуньи</a:t>
            </a:r>
          </a:p>
          <a:p>
            <a:pPr lvl="0">
              <a:defRPr/>
            </a:pPr>
            <a:r>
              <a:rPr lang="ru-RU" sz="2000" b="1" dirty="0">
                <a:latin typeface="Trebuchet MS" pitchFamily="34" charset="0"/>
                <a:cs typeface="Times New Roman" pitchFamily="18" charset="0"/>
              </a:rPr>
              <a:t>Танцуют свой балет.</a:t>
            </a:r>
            <a:br>
              <a:rPr lang="ru-RU" sz="2000" b="1" dirty="0">
                <a:latin typeface="Trebuchet MS" pitchFamily="34" charset="0"/>
                <a:cs typeface="Times New Roman" pitchFamily="18" charset="0"/>
              </a:rPr>
            </a:br>
            <a:r>
              <a:rPr lang="ru-RU" sz="2000" b="1" dirty="0" err="1">
                <a:latin typeface="Trebuchet MS" pitchFamily="34" charset="0"/>
                <a:cs typeface="Times New Roman" pitchFamily="18" charset="0"/>
              </a:rPr>
              <a:t>Ветренницы</a:t>
            </a:r>
            <a:r>
              <a:rPr lang="ru-RU" sz="2000" b="1" dirty="0">
                <a:latin typeface="Trebuchet MS" pitchFamily="34" charset="0"/>
                <a:cs typeface="Times New Roman" pitchFamily="18" charset="0"/>
              </a:rPr>
              <a:t> – феи</a:t>
            </a:r>
          </a:p>
          <a:p>
            <a:pPr lvl="0">
              <a:defRPr/>
            </a:pPr>
            <a:r>
              <a:rPr lang="ru-RU" sz="2000" b="1" dirty="0">
                <a:latin typeface="Trebuchet MS" pitchFamily="34" charset="0"/>
                <a:cs typeface="Times New Roman" pitchFamily="18" charset="0"/>
              </a:rPr>
              <a:t>Танцуют в честь весны</a:t>
            </a:r>
          </a:p>
          <a:p>
            <a:pPr lvl="0">
              <a:defRPr/>
            </a:pPr>
            <a:r>
              <a:rPr lang="ru-RU" sz="2000" b="1" dirty="0">
                <a:latin typeface="Trebuchet MS" pitchFamily="34" charset="0"/>
                <a:cs typeface="Times New Roman" pitchFamily="18" charset="0"/>
              </a:rPr>
              <a:t>Может, это правда,</a:t>
            </a:r>
          </a:p>
          <a:p>
            <a:pPr lvl="0">
              <a:defRPr/>
            </a:pPr>
            <a:r>
              <a:rPr lang="ru-RU" sz="2000" b="1" dirty="0">
                <a:latin typeface="Trebuchet MS" pitchFamily="34" charset="0"/>
                <a:cs typeface="Times New Roman" pitchFamily="18" charset="0"/>
              </a:rPr>
              <a:t> А может – просто сны…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8422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/>
    </mc:Choice>
    <mc:Fallback xmlns=""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8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Фоны\GE153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846" y="-48564"/>
            <a:ext cx="9261846" cy="69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Олег\Desktop\Первоцветы\post-6354-12114612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357" y="1340768"/>
            <a:ext cx="4267572" cy="470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84455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МАТЬ-И-МАЧЕХА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16832"/>
            <a:ext cx="5040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3333"/>
                </a:solidFill>
                <a:latin typeface="Trebuchet MS"/>
                <a:ea typeface="Calibri"/>
                <a:cs typeface="Times New Roman"/>
              </a:rPr>
              <a:t>На опушке  - огоньки,</a:t>
            </a:r>
            <a:br>
              <a:rPr lang="ru-RU" sz="2000" b="1" dirty="0">
                <a:solidFill>
                  <a:srgbClr val="333333"/>
                </a:solidFill>
                <a:latin typeface="Trebuchet MS"/>
                <a:ea typeface="Calibri"/>
                <a:cs typeface="Times New Roman"/>
              </a:rPr>
            </a:br>
            <a:r>
              <a:rPr lang="ru-RU" sz="2000" b="1" dirty="0">
                <a:solidFill>
                  <a:srgbClr val="333333"/>
                </a:solidFill>
                <a:latin typeface="Trebuchet MS"/>
                <a:ea typeface="Calibri"/>
                <a:cs typeface="Times New Roman"/>
              </a:rPr>
              <a:t>Целая  проталинка.</a:t>
            </a:r>
            <a:br>
              <a:rPr lang="ru-RU" sz="2000" b="1" dirty="0">
                <a:solidFill>
                  <a:srgbClr val="333333"/>
                </a:solidFill>
                <a:latin typeface="Trebuchet MS"/>
                <a:ea typeface="Calibri"/>
                <a:cs typeface="Times New Roman"/>
              </a:rPr>
            </a:br>
            <a:r>
              <a:rPr lang="ru-RU" sz="2000" b="1" dirty="0">
                <a:solidFill>
                  <a:srgbClr val="333333"/>
                </a:solidFill>
                <a:latin typeface="Trebuchet MS"/>
                <a:ea typeface="Calibri"/>
                <a:cs typeface="Times New Roman"/>
              </a:rPr>
              <a:t>Коротышки стебельки</a:t>
            </a:r>
            <a:br>
              <a:rPr lang="ru-RU" sz="2000" b="1" dirty="0">
                <a:solidFill>
                  <a:srgbClr val="333333"/>
                </a:solidFill>
                <a:latin typeface="Trebuchet MS"/>
                <a:ea typeface="Calibri"/>
                <a:cs typeface="Times New Roman"/>
              </a:rPr>
            </a:br>
            <a:r>
              <a:rPr lang="ru-RU" sz="2000" b="1" dirty="0">
                <a:solidFill>
                  <a:srgbClr val="333333"/>
                </a:solidFill>
                <a:latin typeface="Trebuchet MS"/>
                <a:ea typeface="Calibri"/>
                <a:cs typeface="Times New Roman"/>
              </a:rPr>
              <a:t>И цветочек маленький.</a:t>
            </a:r>
            <a:br>
              <a:rPr lang="ru-RU" sz="2000" b="1" dirty="0">
                <a:solidFill>
                  <a:srgbClr val="333333"/>
                </a:solidFill>
                <a:latin typeface="Trebuchet MS"/>
                <a:ea typeface="Calibri"/>
                <a:cs typeface="Times New Roman"/>
              </a:rPr>
            </a:br>
            <a:r>
              <a:rPr lang="ru-RU" sz="2000" b="1" dirty="0">
                <a:solidFill>
                  <a:srgbClr val="333333"/>
                </a:solidFill>
                <a:latin typeface="Trebuchet MS"/>
                <a:ea typeface="Calibri"/>
                <a:cs typeface="Times New Roman"/>
              </a:rPr>
              <a:t>Листьев нет - она  цветёт,</a:t>
            </a:r>
            <a:br>
              <a:rPr lang="ru-RU" sz="2000" b="1" dirty="0">
                <a:solidFill>
                  <a:srgbClr val="333333"/>
                </a:solidFill>
                <a:latin typeface="Trebuchet MS"/>
                <a:ea typeface="Calibri"/>
                <a:cs typeface="Times New Roman"/>
              </a:rPr>
            </a:br>
            <a:r>
              <a:rPr lang="ru-RU" sz="2000" b="1" dirty="0">
                <a:solidFill>
                  <a:srgbClr val="333333"/>
                </a:solidFill>
                <a:latin typeface="Trebuchet MS"/>
                <a:ea typeface="Calibri"/>
                <a:cs typeface="Times New Roman"/>
              </a:rPr>
              <a:t>Холодом охвачена.</a:t>
            </a:r>
            <a:br>
              <a:rPr lang="ru-RU" sz="2000" b="1" dirty="0">
                <a:solidFill>
                  <a:srgbClr val="333333"/>
                </a:solidFill>
                <a:latin typeface="Trebuchet MS"/>
                <a:ea typeface="Calibri"/>
                <a:cs typeface="Times New Roman"/>
              </a:rPr>
            </a:br>
            <a:r>
              <a:rPr lang="ru-RU" sz="2000" b="1" dirty="0">
                <a:solidFill>
                  <a:srgbClr val="333333"/>
                </a:solidFill>
                <a:latin typeface="Trebuchet MS"/>
                <a:ea typeface="Calibri"/>
                <a:cs typeface="Times New Roman"/>
              </a:rPr>
              <a:t>Пчёлкам самый ранний мёд</a:t>
            </a:r>
            <a:br>
              <a:rPr lang="ru-RU" sz="2000" b="1" dirty="0">
                <a:solidFill>
                  <a:srgbClr val="333333"/>
                </a:solidFill>
                <a:latin typeface="Trebuchet MS"/>
                <a:ea typeface="Calibri"/>
                <a:cs typeface="Times New Roman"/>
              </a:rPr>
            </a:br>
            <a:r>
              <a:rPr lang="ru-RU" sz="2000" b="1" dirty="0">
                <a:solidFill>
                  <a:srgbClr val="333333"/>
                </a:solidFill>
                <a:latin typeface="Trebuchet MS"/>
                <a:ea typeface="Calibri"/>
                <a:cs typeface="Times New Roman"/>
              </a:rPr>
              <a:t>Дарит мать-и-мачеха.</a:t>
            </a:r>
            <a:br>
              <a:rPr lang="ru-RU" sz="2000" b="1" dirty="0">
                <a:solidFill>
                  <a:srgbClr val="333333"/>
                </a:solidFill>
                <a:latin typeface="Trebuchet MS"/>
                <a:ea typeface="Calibri"/>
                <a:cs typeface="Times New Roman"/>
              </a:rPr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7057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/>
    </mc:Choice>
    <mc:Fallback xmlns=""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8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Фоны\GE153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846" y="-48564"/>
            <a:ext cx="9261846" cy="69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Олег\Desktop\Первоцветы\медуниц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260" y="1417208"/>
            <a:ext cx="5300022" cy="397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5175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МЕДУНИЦА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492897"/>
            <a:ext cx="2880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/>
                <a:ea typeface="Times New Roman"/>
              </a:rPr>
              <a:t>Сине-розовый цветок</a:t>
            </a:r>
            <a:br>
              <a:rPr lang="ru-RU" sz="2000" b="1" dirty="0">
                <a:latin typeface="Times New Roman"/>
                <a:ea typeface="Times New Roman"/>
              </a:rPr>
            </a:br>
            <a:r>
              <a:rPr lang="ru-RU" sz="2000" b="1" dirty="0">
                <a:latin typeface="Times New Roman"/>
                <a:ea typeface="Times New Roman"/>
              </a:rPr>
              <a:t>Каждой пчелке снится:</a:t>
            </a:r>
            <a:br>
              <a:rPr lang="ru-RU" sz="2000" b="1" dirty="0">
                <a:latin typeface="Times New Roman"/>
                <a:ea typeface="Times New Roman"/>
              </a:rPr>
            </a:br>
            <a:r>
              <a:rPr lang="ru-RU" sz="2000" b="1" dirty="0">
                <a:latin typeface="Times New Roman"/>
                <a:ea typeface="Times New Roman"/>
              </a:rPr>
              <a:t>Ранней-раннею весной</a:t>
            </a:r>
            <a:br>
              <a:rPr lang="ru-RU" sz="2000" b="1" dirty="0">
                <a:latin typeface="Times New Roman"/>
                <a:ea typeface="Times New Roman"/>
              </a:rPr>
            </a:br>
            <a:r>
              <a:rPr lang="ru-RU" sz="2000" b="1" dirty="0">
                <a:latin typeface="Times New Roman"/>
                <a:ea typeface="Times New Roman"/>
              </a:rPr>
              <a:t>Цветет медуница.</a:t>
            </a:r>
            <a:endParaRPr lang="ru-RU" sz="20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52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Фоны\GE153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846" y="-48564"/>
            <a:ext cx="9261846" cy="69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Олег\Desktop\Первоцветы\хохлат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1464814"/>
            <a:ext cx="4092552" cy="500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8568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ХОХЛАТКА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708920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/>
                <a:ea typeface="Times New Roman"/>
              </a:rPr>
              <a:t>На </a:t>
            </a:r>
            <a:r>
              <a:rPr lang="ru-RU" sz="2400" b="1" dirty="0" err="1">
                <a:latin typeface="Times New Roman"/>
                <a:ea typeface="Times New Roman"/>
              </a:rPr>
              <a:t>подстилочке</a:t>
            </a:r>
            <a:r>
              <a:rPr lang="ru-RU" sz="2400" b="1" dirty="0">
                <a:latin typeface="Times New Roman"/>
                <a:ea typeface="Times New Roman"/>
              </a:rPr>
              <a:t> лесной </a:t>
            </a:r>
            <a:br>
              <a:rPr lang="ru-RU" sz="2400" b="1" dirty="0">
                <a:latin typeface="Times New Roman"/>
                <a:ea typeface="Times New Roman"/>
              </a:rPr>
            </a:br>
            <a:r>
              <a:rPr lang="ru-RU" sz="2400" b="1" dirty="0">
                <a:latin typeface="Times New Roman"/>
                <a:ea typeface="Times New Roman"/>
              </a:rPr>
              <a:t>В конце марта под сосной</a:t>
            </a:r>
            <a:br>
              <a:rPr lang="ru-RU" sz="2400" b="1" dirty="0">
                <a:latin typeface="Times New Roman"/>
                <a:ea typeface="Times New Roman"/>
              </a:rPr>
            </a:br>
            <a:r>
              <a:rPr lang="ru-RU" sz="2400" b="1" dirty="0">
                <a:latin typeface="Times New Roman"/>
                <a:ea typeface="Times New Roman"/>
              </a:rPr>
              <a:t>Будто бы заплатка – </a:t>
            </a:r>
            <a:br>
              <a:rPr lang="ru-RU" sz="2400" b="1" dirty="0">
                <a:latin typeface="Times New Roman"/>
                <a:ea typeface="Times New Roman"/>
              </a:rPr>
            </a:br>
            <a:r>
              <a:rPr lang="ru-RU" sz="2400" b="1" dirty="0">
                <a:latin typeface="Times New Roman"/>
                <a:ea typeface="Times New Roman"/>
              </a:rPr>
              <a:t>Расцвела хохлатка.</a:t>
            </a:r>
            <a:endParaRPr lang="ru-RU" sz="24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885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Фоны\GE153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846" y="-3495"/>
            <a:ext cx="9261846" cy="69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116632"/>
            <a:ext cx="8568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ПРИМУЛА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5" y="2420888"/>
            <a:ext cx="40324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rebuchet MS" pitchFamily="34" charset="0"/>
                <a:cs typeface="Times New Roman" pitchFamily="18" charset="0"/>
              </a:rPr>
              <a:t>Цветём мы раньше всех,</a:t>
            </a:r>
            <a:endParaRPr lang="ru-RU" sz="2000" b="1" dirty="0">
              <a:latin typeface="Trebuchet MS" pitchFamily="34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rebuchet MS" pitchFamily="34" charset="0"/>
                <a:cs typeface="Times New Roman" pitchFamily="18" charset="0"/>
              </a:rPr>
              <a:t>зовёмся первоцветами</a:t>
            </a:r>
            <a:endParaRPr lang="ru-RU" sz="2000" b="1" dirty="0">
              <a:latin typeface="Trebuchet MS" pitchFamily="34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rebuchet MS" pitchFamily="34" charset="0"/>
                <a:cs typeface="Times New Roman" pitchFamily="18" charset="0"/>
              </a:rPr>
              <a:t>И просим нас не рвать,</a:t>
            </a:r>
            <a:endParaRPr lang="ru-RU" sz="2000" b="1" dirty="0">
              <a:latin typeface="Trebuchet MS" pitchFamily="34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rebuchet MS" pitchFamily="34" charset="0"/>
                <a:cs typeface="Times New Roman" pitchFamily="18" charset="0"/>
              </a:rPr>
              <a:t>не составлять букетами.</a:t>
            </a:r>
            <a:endParaRPr lang="ru-RU" sz="2000" b="1" dirty="0">
              <a:latin typeface="Trebuchet MS" pitchFamily="34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rebuchet MS" pitchFamily="34" charset="0"/>
                <a:cs typeface="Times New Roman" pitchFamily="18" charset="0"/>
              </a:rPr>
              <a:t>Мы жизнь свою короткую</a:t>
            </a:r>
            <a:endParaRPr lang="ru-RU" sz="2000" b="1" dirty="0">
              <a:latin typeface="Trebuchet MS" pitchFamily="34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rebuchet MS" pitchFamily="34" charset="0"/>
                <a:cs typeface="Times New Roman" pitchFamily="18" charset="0"/>
              </a:rPr>
              <a:t>в лесу хотим прожить: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rebuchet MS" pitchFamily="34" charset="0"/>
                <a:cs typeface="Times New Roman" pitchFamily="18" charset="0"/>
              </a:rPr>
              <a:t>Порадоваться солнышку</a:t>
            </a:r>
            <a:endParaRPr lang="ru-RU" sz="2000" b="1" dirty="0">
              <a:latin typeface="Trebuchet MS" pitchFamily="34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rebuchet MS" pitchFamily="34" charset="0"/>
                <a:cs typeface="Times New Roman" pitchFamily="18" charset="0"/>
              </a:rPr>
              <a:t>и дождичка испить,</a:t>
            </a:r>
            <a:endParaRPr lang="ru-RU" sz="2000" b="1" dirty="0">
              <a:latin typeface="Trebuchet MS" pitchFamily="34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rebuchet MS" pitchFamily="34" charset="0"/>
                <a:cs typeface="Times New Roman" pitchFamily="18" charset="0"/>
              </a:rPr>
              <a:t>В родном лесном уюте</a:t>
            </a:r>
            <a:endParaRPr lang="ru-RU" sz="2000" b="1" dirty="0">
              <a:latin typeface="Trebuchet MS" pitchFamily="34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rebuchet MS" pitchFamily="34" charset="0"/>
                <a:cs typeface="Times New Roman" pitchFamily="18" charset="0"/>
              </a:rPr>
              <a:t>свой обрести покой</a:t>
            </a:r>
            <a:endParaRPr lang="ru-RU" sz="2000" b="1" dirty="0">
              <a:latin typeface="Trebuchet MS" pitchFamily="34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rebuchet MS" pitchFamily="34" charset="0"/>
                <a:cs typeface="Times New Roman" pitchFamily="18" charset="0"/>
              </a:rPr>
              <a:t>И снова с вами встретиться</a:t>
            </a:r>
            <a:endParaRPr lang="ru-RU" sz="2000" b="1" dirty="0">
              <a:latin typeface="Trebuchet MS" pitchFamily="34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rebuchet MS" pitchFamily="34" charset="0"/>
                <a:cs typeface="Times New Roman" pitchFamily="18" charset="0"/>
              </a:rPr>
              <a:t>будущей весной.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8F45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pic>
        <p:nvPicPr>
          <p:cNvPr id="9218" name="Picture 2" descr="C:\Users\Олег\Desktop\Первоцветы\springtime-on-tamborine-mount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04876"/>
            <a:ext cx="5161236" cy="387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16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0"/>
    </mc:Choice>
    <mc:Fallback xmlns="">
      <p:transition spd="slow" advClick="0" advTm="2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106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Людмила</cp:lastModifiedBy>
  <cp:revision>22</cp:revision>
  <dcterms:created xsi:type="dcterms:W3CDTF">2012-04-26T16:49:27Z</dcterms:created>
  <dcterms:modified xsi:type="dcterms:W3CDTF">2012-11-24T20:42:26Z</dcterms:modified>
</cp:coreProperties>
</file>