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3" r:id="rId6"/>
    <p:sldId id="261" r:id="rId7"/>
    <p:sldId id="262" r:id="rId8"/>
    <p:sldId id="264" r:id="rId9"/>
    <p:sldId id="267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358D-7E7B-4B1B-B22D-9BC59A5EAB7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CBD0-A139-4DCB-9693-C66D367677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358D-7E7B-4B1B-B22D-9BC59A5EAB7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CBD0-A139-4DCB-9693-C66D367677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358D-7E7B-4B1B-B22D-9BC59A5EAB7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CBD0-A139-4DCB-9693-C66D367677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358D-7E7B-4B1B-B22D-9BC59A5EAB7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CBD0-A139-4DCB-9693-C66D367677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358D-7E7B-4B1B-B22D-9BC59A5EAB7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CBD0-A139-4DCB-9693-C66D367677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358D-7E7B-4B1B-B22D-9BC59A5EAB7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CBD0-A139-4DCB-9693-C66D367677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358D-7E7B-4B1B-B22D-9BC59A5EAB7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CBD0-A139-4DCB-9693-C66D367677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358D-7E7B-4B1B-B22D-9BC59A5EAB7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CBD0-A139-4DCB-9693-C66D367677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358D-7E7B-4B1B-B22D-9BC59A5EAB7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CBD0-A139-4DCB-9693-C66D367677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358D-7E7B-4B1B-B22D-9BC59A5EAB7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CBD0-A139-4DCB-9693-C66D367677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358D-7E7B-4B1B-B22D-9BC59A5EAB7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C99CBD0-A139-4DCB-9693-C66D367677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FD358D-7E7B-4B1B-B22D-9BC59A5EAB7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99CBD0-A139-4DCB-9693-C66D367677A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llforchildren.ru/" TargetMode="External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prozagadki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12" Type="http://schemas.openxmlformats.org/officeDocument/2006/relationships/image" Target="../media/image24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jpeg"/><Relationship Id="rId11" Type="http://schemas.openxmlformats.org/officeDocument/2006/relationships/image" Target="../media/image23.jpeg"/><Relationship Id="rId5" Type="http://schemas.openxmlformats.org/officeDocument/2006/relationships/image" Target="../media/image17.jpeg"/><Relationship Id="rId10" Type="http://schemas.openxmlformats.org/officeDocument/2006/relationships/image" Target="../media/image22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980728"/>
            <a:ext cx="3672408" cy="936104"/>
          </a:xfrm>
        </p:spPr>
        <p:txBody>
          <a:bodyPr>
            <a:normAutofit/>
          </a:bodyPr>
          <a:lstStyle/>
          <a:p>
            <a:r>
              <a:rPr lang="ru-RU" dirty="0" smtClean="0"/>
              <a:t>Дары леса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988840"/>
            <a:ext cx="7854696" cy="396044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3">
                    <a:lumMod val="75000"/>
                  </a:schemeClr>
                </a:solidFill>
              </a:rPr>
              <a:t>Ягоды</a:t>
            </a:r>
            <a:endParaRPr lang="ru-RU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Воспитатель </a:t>
            </a:r>
          </a:p>
          <a:p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Сидорова Алла Игоревна</a:t>
            </a:r>
          </a:p>
          <a:p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ГБДОУ </a:t>
            </a:r>
            <a:r>
              <a:rPr lang="ru-RU" sz="2000" b="1" dirty="0" err="1" smtClean="0">
                <a:solidFill>
                  <a:schemeClr val="accent3">
                    <a:lumMod val="75000"/>
                  </a:schemeClr>
                </a:solidFill>
              </a:rPr>
              <a:t>д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/с№74</a:t>
            </a:r>
          </a:p>
          <a:p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Калининского района</a:t>
            </a:r>
          </a:p>
          <a:p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Города Санкт - Петербурга </a:t>
            </a:r>
          </a:p>
          <a:p>
            <a:endParaRPr lang="ru-RU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sz="2000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Рисунок 3" descr="Картинка 6 из 4658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76872"/>
            <a:ext cx="4753817" cy="4122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816120"/>
          </a:xfrm>
        </p:spPr>
        <p:txBody>
          <a:bodyPr/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ru-RU" sz="3600" b="0" dirty="0" smtClean="0"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Интернет ресурсы</a:t>
            </a:r>
            <a:endParaRPr lang="ru-RU" sz="3600" b="0" dirty="0"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5800" dirty="0" smtClean="0">
                <a:latin typeface="Arial" pitchFamily="34" charset="0"/>
                <a:cs typeface="Arial" pitchFamily="34" charset="0"/>
                <a:hlinkClick r:id="rId2"/>
              </a:rPr>
              <a:t>http://images.yandex.ru</a:t>
            </a:r>
            <a:r>
              <a:rPr lang="ru-RU" sz="5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5800" dirty="0" smtClean="0">
                <a:latin typeface="Arial" pitchFamily="34" charset="0"/>
                <a:cs typeface="Arial" pitchFamily="34" charset="0"/>
                <a:hlinkClick r:id="rId3"/>
              </a:rPr>
              <a:t>http://allforchildren.ru</a:t>
            </a:r>
            <a:endParaRPr lang="ru-RU" sz="5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5800" dirty="0" smtClean="0">
                <a:latin typeface="Arial" pitchFamily="34" charset="0"/>
                <a:cs typeface="Arial" pitchFamily="34" charset="0"/>
                <a:hlinkClick r:id="rId4"/>
              </a:rPr>
              <a:t>http://www.prozagadki.ru</a:t>
            </a:r>
            <a:endParaRPr lang="ru-RU" sz="5800" dirty="0" smtClean="0"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692696"/>
            <a:ext cx="2386608" cy="7109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Загадки 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Картинка 6 из 47356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56992"/>
            <a:ext cx="4254624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://im2-tub-ru.yandex.net/i?id=246438206-60-72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556792"/>
            <a:ext cx="4176464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860032" y="5229200"/>
            <a:ext cx="3960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Под листом на каждой ветке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Сидят маленькие детки.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Тот, кто деток соберёт,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Руки вымажет и рот.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51520" y="1412776"/>
          <a:ext cx="4105374" cy="1586865"/>
        </p:xfrm>
        <a:graphic>
          <a:graphicData uri="http://schemas.openxmlformats.org/drawingml/2006/table">
            <a:tbl>
              <a:tblPr/>
              <a:tblGrid>
                <a:gridCol w="4105374"/>
              </a:tblGrid>
              <a:tr h="1369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4E005F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Я капелька лета на тоненькой ножке, </a:t>
                      </a:r>
                      <a:br>
                        <a:rPr lang="ru-RU" sz="1800" kern="1200" dirty="0">
                          <a:solidFill>
                            <a:srgbClr val="4E005F"/>
                          </a:solidFill>
                          <a:latin typeface="Tahoma"/>
                          <a:ea typeface="Times New Roman"/>
                          <a:cs typeface="Times New Roman"/>
                        </a:rPr>
                      </a:br>
                      <a:r>
                        <a:rPr lang="ru-RU" sz="1800" kern="1200" dirty="0">
                          <a:solidFill>
                            <a:srgbClr val="4E005F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Плетут для меня кузовки и лукошки. </a:t>
                      </a:r>
                      <a:br>
                        <a:rPr lang="ru-RU" sz="1800" kern="1200" dirty="0">
                          <a:solidFill>
                            <a:srgbClr val="4E005F"/>
                          </a:solidFill>
                          <a:latin typeface="Tahoma"/>
                          <a:ea typeface="Times New Roman"/>
                          <a:cs typeface="Times New Roman"/>
                        </a:rPr>
                      </a:br>
                      <a:r>
                        <a:rPr lang="ru-RU" sz="1800" kern="1200" dirty="0">
                          <a:solidFill>
                            <a:srgbClr val="4E005F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Кто любит меня, тот и рад поклониться. </a:t>
                      </a:r>
                      <a:br>
                        <a:rPr lang="ru-RU" sz="1800" kern="1200" dirty="0">
                          <a:solidFill>
                            <a:srgbClr val="4E005F"/>
                          </a:solidFill>
                          <a:latin typeface="Tahoma"/>
                          <a:ea typeface="Times New Roman"/>
                          <a:cs typeface="Times New Roman"/>
                        </a:rPr>
                      </a:br>
                      <a:r>
                        <a:rPr lang="ru-RU" sz="1800" kern="1200" dirty="0">
                          <a:solidFill>
                            <a:srgbClr val="4E005F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А имя дала мне родная землица.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548680"/>
            <a:ext cx="2088232" cy="7086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Загадки 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Картинка 21 из 46581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320480" y="6525344"/>
            <a:ext cx="432048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Картинка 30 из 46581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0" y="1556792"/>
            <a:ext cx="40386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796136" y="5085184"/>
            <a:ext cx="29523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И красна, и кисла 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На болоте росла.</a:t>
            </a:r>
            <a:r>
              <a:rPr lang="ru-RU" sz="2400" dirty="0"/>
              <a:t> 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1340768"/>
            <a:ext cx="38164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Листики - с глянцем,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Ягодки - с румянцем,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А сами кусточки -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Не выше кочки</a:t>
            </a:r>
            <a:r>
              <a:rPr lang="ru-RU" sz="2400" dirty="0"/>
              <a:t>.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628 -0.14937 L 0.48628 -0.4823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083 -0.00046 L -0.47083 -0.0004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Картинка 59 из 47851"/>
          <p:cNvPicPr>
            <a:picLocks noGrp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052736"/>
            <a:ext cx="5544616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sz="half" idx="4294967295"/>
          </p:nvPr>
        </p:nvSpPr>
        <p:spPr>
          <a:xfrm>
            <a:off x="179512" y="836713"/>
            <a:ext cx="3672408" cy="165618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i="1" smtClean="0">
                <a:solidFill>
                  <a:schemeClr val="accent3">
                    <a:lumMod val="75000"/>
                  </a:schemeClr>
                </a:solidFill>
              </a:rPr>
              <a:t>Загадка </a:t>
            </a:r>
          </a:p>
          <a:p>
            <a:pPr>
              <a:buNone/>
            </a:pPr>
            <a:r>
              <a:rPr lang="ru-RU" sz="2000" smtClean="0">
                <a:solidFill>
                  <a:schemeClr val="accent3">
                    <a:lumMod val="75000"/>
                  </a:schemeClr>
                </a:solidFill>
              </a:rPr>
              <a:t>Бусы красные висят</a:t>
            </a:r>
          </a:p>
          <a:p>
            <a:pPr>
              <a:buNone/>
            </a:pPr>
            <a:r>
              <a:rPr lang="ru-RU" sz="2000" smtClean="0">
                <a:solidFill>
                  <a:schemeClr val="accent3">
                    <a:lumMod val="75000"/>
                  </a:schemeClr>
                </a:solidFill>
              </a:rPr>
              <a:t>Из кустов на нас глядят,</a:t>
            </a:r>
          </a:p>
          <a:p>
            <a:pPr>
              <a:buNone/>
            </a:pPr>
            <a:r>
              <a:rPr lang="ru-RU" sz="2000" smtClean="0">
                <a:solidFill>
                  <a:schemeClr val="accent3">
                    <a:lumMod val="75000"/>
                  </a:schemeClr>
                </a:solidFill>
              </a:rPr>
              <a:t>Очень любят бусы эти</a:t>
            </a:r>
          </a:p>
          <a:p>
            <a:pPr>
              <a:buNone/>
            </a:pPr>
            <a:r>
              <a:rPr lang="ru-RU" sz="2000" smtClean="0">
                <a:solidFill>
                  <a:schemeClr val="accent3">
                    <a:lumMod val="75000"/>
                  </a:schemeClr>
                </a:solidFill>
              </a:rPr>
              <a:t>Дети, птицы и медведи</a:t>
            </a:r>
            <a:r>
              <a:rPr lang="ru-RU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2564904"/>
            <a:ext cx="295232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Сочную, сладкую </a:t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Ягодку </a:t>
            </a:r>
            <a:r>
              <a:rPr lang="ru-RU" sz="2000" b="1" dirty="0" smtClean="0">
                <a:solidFill>
                  <a:srgbClr val="FF0000"/>
                </a:solidFill>
              </a:rPr>
              <a:t>малину,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Обрываю с веточек </a:t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И кладу в </a:t>
            </a:r>
            <a:r>
              <a:rPr lang="ru-RU" sz="2000" b="1" dirty="0" smtClean="0">
                <a:solidFill>
                  <a:srgbClr val="FF0000"/>
                </a:solidFill>
              </a:rPr>
              <a:t>корзину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А потом бабуля </a:t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Сварит всем варенье,</a:t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Да, такое вкусное! </a:t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Просто, </a:t>
            </a:r>
            <a:r>
              <a:rPr lang="ru-RU" sz="2000" b="1" dirty="0" smtClean="0">
                <a:solidFill>
                  <a:srgbClr val="FF0000"/>
                </a:solidFill>
              </a:rPr>
              <a:t>объеденье!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И зимой холодной, </a:t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Если вдруг простыну,</a:t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Мама скажет ласково - </a:t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Ешь, сынок, </a:t>
            </a:r>
            <a:r>
              <a:rPr lang="ru-RU" sz="2000" b="1" dirty="0" smtClean="0">
                <a:solidFill>
                  <a:srgbClr val="FF0000"/>
                </a:solidFill>
              </a:rPr>
              <a:t>малину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!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692696"/>
            <a:ext cx="4618856" cy="92471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Ядовитые ягоды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http://im0-tub-ru.yandex.net/i?id=35572233-48-72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780928"/>
            <a:ext cx="4038600" cy="3816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Картинка 3 из 632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780928"/>
            <a:ext cx="4038600" cy="382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39552" y="1772816"/>
            <a:ext cx="30963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Вороний глаз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436096" y="1844824"/>
            <a:ext cx="25922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Волчье лыко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im3-tub-ru.yandex.net/i?id=82246268-19-7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052736"/>
            <a:ext cx="3384376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5-tub-ru.yandex.net/i?id=333342589-13-7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3861048"/>
            <a:ext cx="331236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8-tub-ru.yandex.net/i?id=407885498-12-7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980728"/>
            <a:ext cx="288032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6-tub-ru.yandex.net/i?id=14389403-59-7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3861048"/>
            <a:ext cx="295232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563888" y="1052736"/>
            <a:ext cx="1800200" cy="172819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Для сбора ягод используют совок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 flipV="1">
            <a:off x="395536" y="6309320"/>
            <a:ext cx="8229600" cy="144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79712" y="620688"/>
            <a:ext cx="5040560" cy="7943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Продукты питания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6" name="Рисунок 5" descr="http://im3-tub-ru.yandex.net/i?id=211953835-06-7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132856"/>
            <a:ext cx="142875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0-tub-ru.yandex.net/i?id=213729181-54-7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132856"/>
            <a:ext cx="904875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2-tub-ru.yandex.net/i?id=46618619-51-7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2132856"/>
            <a:ext cx="135674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6-tub-ru.yandex.net/i?id=55691282-02-7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2132856"/>
            <a:ext cx="172819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im2-tub-ru.yandex.net/i?id=247213931-52-72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4328" y="2132856"/>
            <a:ext cx="1400175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://im4-tub-ru.yandex.net/i?id=487621386-12-72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576" y="3933056"/>
            <a:ext cx="1139949" cy="1644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://im0-tub-ru.yandex.net/i?id=529934224-36-72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12160" y="2132856"/>
            <a:ext cx="1362075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://im5-tub-ru.yandex.net/i?id=222244012-22-72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9512" y="5157192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://im7-tub-ru.yandex.net/i?id=535719961-00-72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588224" y="4221088"/>
            <a:ext cx="216024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http://im2-tub-ru.yandex.net/i?id=343563099-51-72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572000" y="4221088"/>
            <a:ext cx="187220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Картинка 18 из 298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051720" y="4365104"/>
            <a:ext cx="2232248" cy="208823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704088"/>
            <a:ext cx="5112568" cy="1143000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</a:rPr>
              <a:t>Применение ягод в народном  хозяйстве </a:t>
            </a:r>
            <a:endParaRPr lang="ru-RU" sz="44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3" name="Рисунок 2" descr="http://im6-tub-ru.yandex.net/i?id=580051904-26-7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72816"/>
            <a:ext cx="178879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8-tub-ru.yandex.net/i?id=373415150-36-7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221088"/>
            <a:ext cx="158417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3-tub-ru.yandex.net/i?id=243856558-37-7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2060848"/>
            <a:ext cx="18002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7-tub-ru.yandex.net/i?id=212995717-52-7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4149080"/>
            <a:ext cx="201622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5-tub-ru.yandex.net/i?id=466566415-01-72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8184" y="1916832"/>
            <a:ext cx="216024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2-tub-ru.yandex.net/i?id=299830259-03-72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83768" y="4005064"/>
            <a:ext cx="288032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Мы вкусны и полезны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http://im5-tub-ru.yandex.net/i?id=116614519-64-72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76872"/>
            <a:ext cx="2808312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4-tub-ru.yandex.net/i?id=336735348-53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276872"/>
            <a:ext cx="2448272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8-tub-ru.yandex.net/i?id=497885532-53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2276872"/>
            <a:ext cx="288032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335</TotalTime>
  <Words>99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Дары леса  </vt:lpstr>
      <vt:lpstr>Загадки </vt:lpstr>
      <vt:lpstr>Загадки </vt:lpstr>
      <vt:lpstr>Слайд 4</vt:lpstr>
      <vt:lpstr>Ядовитые ягоды</vt:lpstr>
      <vt:lpstr>Для сбора ягод используют совок</vt:lpstr>
      <vt:lpstr>Продукты питания</vt:lpstr>
      <vt:lpstr>Применение ягод в народном  хозяйстве </vt:lpstr>
      <vt:lpstr>       Мы вкусны и полезны</vt:lpstr>
      <vt:lpstr>            Интернет ресурсы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Дары леса</dc:title>
  <dc:creator>Алла</dc:creator>
  <cp:lastModifiedBy>Алла</cp:lastModifiedBy>
  <cp:revision>28</cp:revision>
  <dcterms:created xsi:type="dcterms:W3CDTF">2012-03-18T15:12:30Z</dcterms:created>
  <dcterms:modified xsi:type="dcterms:W3CDTF">2012-11-27T15:56:17Z</dcterms:modified>
</cp:coreProperties>
</file>