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32" r:id="rId3"/>
  </p:sldMasterIdLst>
  <p:sldIdLst>
    <p:sldId id="256" r:id="rId4"/>
    <p:sldId id="257" r:id="rId5"/>
    <p:sldId id="264" r:id="rId6"/>
    <p:sldId id="259" r:id="rId7"/>
    <p:sldId id="260" r:id="rId8"/>
    <p:sldId id="258" r:id="rId9"/>
    <p:sldId id="261" r:id="rId10"/>
    <p:sldId id="262" r:id="rId11"/>
    <p:sldId id="263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F55F61-64B2-4ED9-B7A1-DC002581EF3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44A1A0-FD2D-45AB-BA91-7723DEB0CE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Music\096%20SAINT-PREUX%20-%20PRELUDE%20POUR%20PIANO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Music\097%20KENNY%20G%20-%20THE%20MOMENT.MP3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42918"/>
            <a:ext cx="61722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Использование пальчиковой гимнастики  в ДОУ  - как средство развития мелкой моторики рук.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096 SAINT-PREUX - PRELUDE POUR PIAN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разучивания игр: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Взрослый сначала показывает игру малышу сам.</a:t>
            </a:r>
          </a:p>
          <a:p>
            <a:r>
              <a:rPr lang="ru-RU" dirty="0" smtClean="0"/>
              <a:t>2. Взрослый показывает игру, манипулируя пальцами и ручкой ребёнка.</a:t>
            </a:r>
          </a:p>
          <a:p>
            <a:r>
              <a:rPr lang="ru-RU" dirty="0" smtClean="0"/>
              <a:t>3. Взрослый и ребёнок выполняют движения одновременно, взрослый  проговаривает текст.</a:t>
            </a:r>
          </a:p>
          <a:p>
            <a:r>
              <a:rPr lang="ru-RU" dirty="0" smtClean="0"/>
              <a:t>4. Ребёнок выполняет движения с необходимой помощью</a:t>
            </a:r>
          </a:p>
          <a:p>
            <a:r>
              <a:rPr lang="ru-RU" dirty="0" smtClean="0"/>
              <a:t>взрослого, который произносит текст.</a:t>
            </a:r>
          </a:p>
          <a:p>
            <a:r>
              <a:rPr lang="ru-RU" dirty="0" smtClean="0"/>
              <a:t>5. Ребёнок выполняет движения и проговаривает текст, а взрослый подсказывает и помогает.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• Не проводите игру холодными руками. Руки можно согреть в тёплой воде или растерев ладони.</a:t>
            </a:r>
          </a:p>
          <a:p>
            <a:r>
              <a:rPr lang="ru-RU" dirty="0" smtClean="0"/>
              <a:t>• Если в новой игре имеются не знакомые малышам персонажи или понятия, сначала расскажите о них, используя картинки или игрушки.</a:t>
            </a:r>
          </a:p>
          <a:p>
            <a:r>
              <a:rPr lang="ru-RU" dirty="0" smtClean="0"/>
              <a:t>• Пальчиковые игры с детьми до 1.5 лет проводите как показ или как пассивную гимнастику руки и пальцев ребёнка.</a:t>
            </a:r>
          </a:p>
          <a:p>
            <a:r>
              <a:rPr lang="ru-RU" dirty="0" smtClean="0"/>
              <a:t>• Детям старше 1.5 лет можно время от времени предлагать выполнить движения вместе.</a:t>
            </a:r>
          </a:p>
          <a:p>
            <a:r>
              <a:rPr lang="ru-RU" dirty="0" smtClean="0"/>
              <a:t>• Если сюжет игры позволяет, можно «бегать» пальчиками по руке или спине ребёнка, щекотать, гладить и др.</a:t>
            </a:r>
          </a:p>
          <a:p>
            <a:r>
              <a:rPr lang="ru-RU" dirty="0" smtClean="0"/>
              <a:t>• Используйте максимально выразительную мимику.</a:t>
            </a:r>
          </a:p>
          <a:p>
            <a:r>
              <a:rPr lang="ru-RU" dirty="0" smtClean="0"/>
              <a:t>• Делайте в подходящих местах паузы, говорите то тише, то громче, определите, где можно говорить очень медленно, повторяйте, где возможно, движения без текста.</a:t>
            </a:r>
          </a:p>
          <a:p>
            <a:r>
              <a:rPr lang="ru-RU" dirty="0" smtClean="0"/>
              <a:t>• Выбрав две-три игры, постепенно заменяйте их новыми.</a:t>
            </a:r>
          </a:p>
          <a:p>
            <a:r>
              <a:rPr lang="ru-RU" dirty="0" smtClean="0"/>
              <a:t>• Проводите занятия весело, «не замечайте», если малыш на первых порах делает что-то неправильно, поощряйте успехи.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8029604" cy="1214445"/>
          </a:xfrm>
        </p:spPr>
        <p:txBody>
          <a:bodyPr/>
          <a:lstStyle/>
          <a:p>
            <a:r>
              <a:rPr lang="ru-RU" dirty="0" smtClean="0"/>
              <a:t>Связь с музыкой.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7058052" cy="32813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860935"/>
            <a:ext cx="4714908" cy="374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716227"/>
            <a:ext cx="4643470" cy="423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1857364"/>
            <a:ext cx="4556236" cy="389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1785926"/>
            <a:ext cx="52402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42918"/>
            <a:ext cx="6172200" cy="857256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785926"/>
            <a:ext cx="6172200" cy="45889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 помощью применения пальчиковых гимнастик способствовать развитию мелкой моторики рук, развития речи, памяти, умения координировать свои действия со словами. Подготавливать детей	 к письму  и рисованию. Вызвать у детей положительные эмоции, прививать интерес к выполнению пальчиковых гимнастик.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Почему одни дети учатся писать играючи, а другие испытывают при этом невероятные трудности? Конечно, однозначно ответить на такой вопрос невозможно. Однако нельзя отрицать прямую связь успехов ребенка в этой области с развитием мелкой моторики рук. Само сочетание слов «мелкая моторика», безусловно,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извезно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каждому современному родителю.</a:t>
            </a:r>
          </a:p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Как и то, что ее надо всячески развивать и что она в свою очередь влияет на становление речи малыша. Но почему-то мало кто задумывается, что процессу совершенствования мелкой моторики необходимо уделять немалое внимание и после того, как ребенок заговорил! Ведь от того, насколько ловкими и проворными к 5-6 годам станут его пальчики, зависят успехи в обучении.</a:t>
            </a:r>
          </a:p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Нам, взрослым, иногда бывает трудно осознать эту истину. Частенько взрослые, а особенно бабушки и дедушки, говорят: «Когда мы были маленькими. Никто ни про какую моторику и не думал. И ничего, все писать научились!» В этом конечно, есть доля истины. Однако не забывайте, во времена нашего детства все ботинки были на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шнурочках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 куртки на пуговках. Никаких тебе молний и липучек. Вот и тренировались пальчики малышей, пока их хозяева сопели от усердия, одеваясь в садике на прогулку.</a:t>
            </a:r>
          </a:p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сегодня, пожалуй, никто не удивит такая картина: семилетний богатырь стоит, безвольно опустив руки, а мама застегивает его на все пуговицы. Получив в свое распоряжение такие блага цивилизации, как молнии, кнопки и липучки, дети перестали автоматически приобретать необходимые навыки мелкой моторики, пальчики «разленились</a:t>
            </a:r>
            <a:r>
              <a:rPr lang="ru-RU" sz="1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и не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успевают учиться вместе со своим хозяином.</a:t>
            </a:r>
          </a:p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Вот и получается, что шестилетка бодро читает, считает и распевает песенки на английском, а ручку держать правильно не умеет. Интеллект вроде бы развит, а навыков, необходимых для успешной учебы в школе, нет и в помине.</a:t>
            </a:r>
          </a:p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же делать? Как помочь нашим детям? Существуют приятные и увлекательные способы обеспечить развитие мелкой моторики, а значит, избежать множество неприятных моментов в будущей школьной жизни вашего малыша. </a:t>
            </a:r>
          </a:p>
          <a:p>
            <a:pPr>
              <a:buNone/>
            </a:pP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Пальчиковая гимнастика как средство развития: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Мелкой моторики рук</a:t>
            </a:r>
          </a:p>
          <a:p>
            <a:r>
              <a:rPr lang="ru-RU" dirty="0" smtClean="0"/>
              <a:t>Памяти</a:t>
            </a:r>
          </a:p>
          <a:p>
            <a:r>
              <a:rPr lang="ru-RU" dirty="0" smtClean="0"/>
              <a:t>Речи</a:t>
            </a:r>
          </a:p>
          <a:p>
            <a:r>
              <a:rPr lang="ru-RU" dirty="0" smtClean="0"/>
              <a:t>Мышления</a:t>
            </a:r>
          </a:p>
          <a:p>
            <a:r>
              <a:rPr lang="ru-RU" dirty="0" smtClean="0"/>
              <a:t>Воображения</a:t>
            </a:r>
          </a:p>
          <a:p>
            <a:r>
              <a:rPr lang="ru-RU" dirty="0" smtClean="0"/>
              <a:t> Координаций движений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применения пальчиковых гимнастик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Младенцу поглаживают его ладошку, перебирайте пальчики. Конечно, это скорее массаж, а не гимнастика в прямом смысле слова. </a:t>
            </a:r>
          </a:p>
          <a:p>
            <a:r>
              <a:rPr lang="ru-RU" dirty="0" smtClean="0"/>
              <a:t>Когда малыш подрастает, он с удовольствием начинает играть в «Сороку-воровку». Вот отличное пальчиковое упражнение под известную </a:t>
            </a:r>
            <a:r>
              <a:rPr lang="ru-RU" dirty="0" err="1" smtClean="0"/>
              <a:t>говорилку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Следующий этап – самостоятельные движения. Ближе к году дети могут уже хорошо «рассказывать» ручками :</a:t>
            </a:r>
          </a:p>
          <a:p>
            <a:r>
              <a:rPr lang="ru-RU" dirty="0" smtClean="0"/>
              <a:t>Вовсе не обязательно пальчиковая гимнастика должна сопровождаться рифмами. Детям постарше можно, например, рассказать сказку о курочке </a:t>
            </a:r>
            <a:r>
              <a:rPr lang="ru-RU" dirty="0" err="1" smtClean="0"/>
              <a:t>рябе</a:t>
            </a:r>
            <a:r>
              <a:rPr lang="ru-RU" dirty="0" smtClean="0"/>
              <a:t>, или теремке.</a:t>
            </a:r>
          </a:p>
          <a:p>
            <a:r>
              <a:rPr lang="ru-RU" dirty="0" smtClean="0"/>
              <a:t>Упражнения для более «взрослых» пальчиков могут содержать в себе счет, пересчитать в определенном ритме пальцы на руке, просто сгибая и разгибая их по очереди, задача не из легких даже для взрослых. А 3-4- летний малыш с первого раза с ней точно справится.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Пальчиковая гимнастика 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инсценировка каких-либо рифмованных историй, сказок при помощи пальцев. В ходе "пальчиковых гимнастик" ребенок, повторяя движения взрослых, достигает хорошего развития мелкой моторики рук, которая не только оказывает благоприятное влияние на развитие речи, но и подготавливает ребенка к рисованию, письму.</a:t>
            </a:r>
          </a:p>
          <a:p>
            <a:endParaRPr lang="ru-RU" dirty="0"/>
          </a:p>
        </p:txBody>
      </p:sp>
      <p:pic>
        <p:nvPicPr>
          <p:cNvPr id="5" name="097 KENNY G - THE MOMEN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фигуры из пальцев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000108"/>
            <a:ext cx="20717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714752"/>
            <a:ext cx="1643074" cy="221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928670"/>
            <a:ext cx="157163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710" y="857232"/>
            <a:ext cx="13572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2" y="3929066"/>
            <a:ext cx="13573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08" y="3929066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1214422"/>
            <a:ext cx="1782379" cy="229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3636" y="1000108"/>
            <a:ext cx="150019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72132" y="3714752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родителями.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Папки раскладушки</a:t>
            </a:r>
          </a:p>
          <a:p>
            <a:r>
              <a:rPr lang="ru-RU" dirty="0" smtClean="0"/>
              <a:t>Проведение родительских собраний</a:t>
            </a:r>
          </a:p>
          <a:p>
            <a:r>
              <a:rPr lang="ru-RU" dirty="0" smtClean="0"/>
              <a:t>Предоставление консультаций по применению гимнастик с родителями.</a:t>
            </a:r>
          </a:p>
          <a:p>
            <a:r>
              <a:rPr lang="ru-RU" dirty="0" smtClean="0"/>
              <a:t>Привлекать родителей к помощи воспитателю по развитию мелкой моторики рук (давать новые задания на дом)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пальчиковых гимнастик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тематическим планированием (спорт, дикие животные, домашние животные, фигуры)</a:t>
            </a:r>
          </a:p>
          <a:p>
            <a:r>
              <a:rPr lang="ru-RU" dirty="0" smtClean="0"/>
              <a:t>С жизнью детей</a:t>
            </a:r>
          </a:p>
          <a:p>
            <a:r>
              <a:rPr lang="ru-RU" dirty="0" smtClean="0"/>
              <a:t>Праздники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</TotalTime>
  <Words>592</Words>
  <Application>Microsoft Office PowerPoint</Application>
  <PresentationFormat>Экран (4:3)</PresentationFormat>
  <Paragraphs>56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Изящная</vt:lpstr>
      <vt:lpstr>Солнцестояние</vt:lpstr>
      <vt:lpstr>  Использование пальчиковой гимнастики  в ДОУ  - как средство развития мелкой моторики рук.</vt:lpstr>
      <vt:lpstr>Цель:</vt:lpstr>
      <vt:lpstr>Актуальность</vt:lpstr>
      <vt:lpstr>Пальчиковая гимнастика как средство развития:</vt:lpstr>
      <vt:lpstr>этапы применения пальчиковых гимнастик с детьми</vt:lpstr>
      <vt:lpstr>Пальчиковая гимнастика  - это</vt:lpstr>
      <vt:lpstr>Основные фигуры из пальцев</vt:lpstr>
      <vt:lpstr>Работа с родителями.</vt:lpstr>
      <vt:lpstr>Связь пальчиковых гимнастик</vt:lpstr>
      <vt:lpstr>Этапы разучивания игр: </vt:lpstr>
      <vt:lpstr>Рекомендации: </vt:lpstr>
      <vt:lpstr>Связь с музыкой.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пальчиковой гимнастики  в ДОУ  - как средство развития мелкой моторики рук.</dc:title>
  <dc:creator>User</dc:creator>
  <cp:lastModifiedBy>User</cp:lastModifiedBy>
  <cp:revision>27</cp:revision>
  <dcterms:created xsi:type="dcterms:W3CDTF">2011-03-28T14:00:57Z</dcterms:created>
  <dcterms:modified xsi:type="dcterms:W3CDTF">2011-04-03T11:32:40Z</dcterms:modified>
</cp:coreProperties>
</file>