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58" r:id="rId12"/>
    <p:sldId id="266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9638-0034-4339-8B7C-EC8795581C0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DDD4-B8D0-4F7A-9E90-76310389D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bux.Q10558219\&#1052;&#1086;&#1080;%20&#1076;&#1086;&#1082;&#1091;&#1084;&#1077;&#1085;&#1090;&#1099;\&#1055;&#1057;&#1048;&#1061;&#1054;&#1051;&#1054;&#1043;\&#1040;&#1042;&#1058;&#1054;&#1056;&#1057;&#1050;&#1048;&#1045;%20&#1056;&#1040;&#1047;&#1056;&#1040;&#1041;&#1054;&#1058;&#1050;&#1048;\Kak%20raspuskaetsja%20roza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Групповой психолого-педагогический сеанс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«Страна эмоций»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д</a:t>
            </a:r>
            <a:r>
              <a:rPr lang="ru-RU" b="1" i="1" dirty="0" smtClean="0">
                <a:solidFill>
                  <a:srgbClr val="00B050"/>
                </a:solidFill>
              </a:rPr>
              <a:t>ля детей 5-6 лет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http://images-partners.google.com/images?q=tbn:JFlY7ujKrcA4vM::http://basik.ru/images/2688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0246">
            <a:off x="666168" y="521472"/>
            <a:ext cx="1373066" cy="1632836"/>
          </a:xfrm>
          <a:prstGeom prst="rect">
            <a:avLst/>
          </a:prstGeom>
          <a:noFill/>
        </p:spPr>
      </p:pic>
      <p:pic>
        <p:nvPicPr>
          <p:cNvPr id="11268" name="Picture 4" descr="http://images-partners.google.com/images?q=tbn:GE8ctfdkmtxoQM::http://photoclub.by/images/main18/186071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4111">
            <a:off x="6754551" y="218983"/>
            <a:ext cx="1784477" cy="2433378"/>
          </a:xfrm>
          <a:prstGeom prst="rect">
            <a:avLst/>
          </a:prstGeom>
          <a:noFill/>
        </p:spPr>
      </p:pic>
      <p:pic>
        <p:nvPicPr>
          <p:cNvPr id="11270" name="Picture 6" descr="http://images-partners.google.com/images?q=tbn:X4Ath0hoeuNBjM::http://www.fotodeti.ru/images/foto_b/588_13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47836">
            <a:off x="697139" y="4757678"/>
            <a:ext cx="1818162" cy="1506091"/>
          </a:xfrm>
          <a:prstGeom prst="rect">
            <a:avLst/>
          </a:prstGeom>
          <a:noFill/>
        </p:spPr>
      </p:pic>
      <p:pic>
        <p:nvPicPr>
          <p:cNvPr id="11272" name="Picture 8" descr="http://images-partners.google.com/images?q=tbn:ou36xMoQV_vEwM::http://www.meteoplan.ru/userfiles/6-18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7509">
            <a:off x="6766969" y="4047766"/>
            <a:ext cx="1729627" cy="2231779"/>
          </a:xfrm>
          <a:prstGeom prst="rect">
            <a:avLst/>
          </a:prstGeom>
          <a:noFill/>
        </p:spPr>
      </p:pic>
      <p:pic>
        <p:nvPicPr>
          <p:cNvPr id="11274" name="Picture 10" descr="http://images-partners.google.com/images?q=tbn:mvX4Z1vTeQlBSM::http://img0.liveinternet.ru/images/attach/c/2//64/204/64204904_1284880678_poziti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639998"/>
            <a:ext cx="1500198" cy="1241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-partners.google.com/images?q=tbn:fO4QgmsKzHXKEM::http://www.livestory.com.ua/images/smil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745781" cy="5246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ool-pictures.ucoz.ru/_ph/29/2/4338212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ub.foto.ru/gallery/images/photo/2008/07/24/1148442.jpg"/>
          <p:cNvPicPr>
            <a:picLocks noChangeAspect="1" noChangeArrowheads="1"/>
          </p:cNvPicPr>
          <p:nvPr/>
        </p:nvPicPr>
        <p:blipFill>
          <a:blip r:embed="rId2"/>
          <a:srcRect b="22607"/>
          <a:stretch>
            <a:fillRect/>
          </a:stretch>
        </p:blipFill>
        <p:spPr bwMode="auto">
          <a:xfrm>
            <a:off x="214282" y="357166"/>
            <a:ext cx="871540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rulimony.ru/wp-content/uploads/2010/09/razvivaushaya-igra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ontent.foto.mail.ru/mail/seberiachka/_answers/i-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k raspuskaetsja roz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571480"/>
            <a:ext cx="6858048" cy="561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uzkarapuz.org/uploads/posts/2010-08/1281274210_lesnaiy_feiy.jpg"/>
          <p:cNvPicPr>
            <a:picLocks noChangeAspect="1" noChangeArrowheads="1"/>
          </p:cNvPicPr>
          <p:nvPr/>
        </p:nvPicPr>
        <p:blipFill>
          <a:blip r:embed="rId2"/>
          <a:srcRect b="11874"/>
          <a:stretch>
            <a:fillRect/>
          </a:stretch>
        </p:blipFill>
        <p:spPr bwMode="auto">
          <a:xfrm>
            <a:off x="2428860" y="214290"/>
            <a:ext cx="4524390" cy="6379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-partners.google.com/images?q=tbn:gEUbRNNtbcYkqM::http://www.gidrm.ru/stock/139/mess_content/smile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786478" cy="5786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-partners.google.com/images?q=tbn:qODXnBdeOYxQrM::http://news.arvo.ua/content/news/g6gk4fc3wbczvw88pq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862684" cy="5862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-partners.google.com/images?q=tbn:OYFm4UHCfCxjjM::http://demiart.ru/forum/uploads/post-28238-117631778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857912" cy="5857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-partners.google.com/images?q=tbn:c5Zug-Bt7HoQAM::http://www.millsupperclub.com/image_frownface_m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128974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-partners.google.com/images?q=tbn:K29elFITE6g1QM::http://smiled.ru/wp-content/uploads/2010/07/49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072230" cy="57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-partners.google.com/images?q=tbn:LBkGMe4_EhLXBM::http://demiart.ru/forum/uploads2/post-107275-1225728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072230" cy="585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</Words>
  <Application>Microsoft Office PowerPoint</Application>
  <PresentationFormat>Экран (4:3)</PresentationFormat>
  <Paragraphs>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Групповой психолого-педагогический сеанс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Групповой психолого-педагогический сеанс </dc:title>
  <dc:creator>GEG</dc:creator>
  <cp:lastModifiedBy>GEG</cp:lastModifiedBy>
  <cp:revision>18</cp:revision>
  <dcterms:created xsi:type="dcterms:W3CDTF">2011-01-24T12:25:33Z</dcterms:created>
  <dcterms:modified xsi:type="dcterms:W3CDTF">2011-01-25T12:44:59Z</dcterms:modified>
</cp:coreProperties>
</file>