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A164-77A8-4A36-AC43-B225007B71DB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4737-BDE1-4442-9737-FB3D47F788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936b5e8028d9fe32e81a694721cced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188640"/>
            <a:ext cx="4103688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10000"/>
            <a:sp3d extrusionH="57150">
              <a:bevelT w="57150" h="38100" prst="hardEdge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ХУДОЖЕСТВЕННОЕ ТВОРЧЕСТВО: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188641"/>
            <a:ext cx="4176464" cy="108011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70000" lnSpcReduction="20000"/>
            <a:sp3d extrusionH="57150">
              <a:bevelT w="57150" h="38100" prst="hardEdge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СОВМЕСТНАЯ РАБОТА С РОДИТЕЛЯМИ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и другими членами семьи: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" name="Рисунок 12" descr="IMG_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268760"/>
            <a:ext cx="2664480" cy="3501008"/>
          </a:xfrm>
          <a:prstGeom prst="rect">
            <a:avLst/>
          </a:prstGeom>
        </p:spPr>
      </p:pic>
      <p:pic>
        <p:nvPicPr>
          <p:cNvPr id="10" name="Рисунок 9" descr="IMG_6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268760"/>
            <a:ext cx="4427984" cy="2736304"/>
          </a:xfrm>
          <a:prstGeom prst="rect">
            <a:avLst/>
          </a:prstGeom>
        </p:spPr>
      </p:pic>
      <p:pic>
        <p:nvPicPr>
          <p:cNvPr id="14" name="Рисунок 13" descr="IMG_0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268760"/>
            <a:ext cx="2664296" cy="3645024"/>
          </a:xfrm>
          <a:prstGeom prst="rect">
            <a:avLst/>
          </a:prstGeom>
        </p:spPr>
      </p:pic>
      <p:pic>
        <p:nvPicPr>
          <p:cNvPr id="9" name="Рисунок 8" descr="DSC06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140968"/>
            <a:ext cx="3600400" cy="3456384"/>
          </a:xfrm>
          <a:prstGeom prst="rect">
            <a:avLst/>
          </a:prstGeom>
        </p:spPr>
      </p:pic>
      <p:pic>
        <p:nvPicPr>
          <p:cNvPr id="12" name="Рисунок 11" descr="DSC_02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140968"/>
            <a:ext cx="2862064" cy="3456384"/>
          </a:xfrm>
          <a:prstGeom prst="rect">
            <a:avLst/>
          </a:prstGeom>
        </p:spPr>
      </p:pic>
      <p:pic>
        <p:nvPicPr>
          <p:cNvPr id="11" name="Рисунок 10" descr="0_b94a8_7981f06d_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3429000"/>
            <a:ext cx="3600400" cy="3168352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936b5e8028d9fe32e81a694721cced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86409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ИТОГ ИССЛЕДОВАНИЯ: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100_4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052737"/>
            <a:ext cx="4608512" cy="3096344"/>
          </a:xfrm>
          <a:prstGeom prst="rect">
            <a:avLst/>
          </a:prstGeom>
        </p:spPr>
      </p:pic>
      <p:pic>
        <p:nvPicPr>
          <p:cNvPr id="12" name="Рисунок 11" descr="100_4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960440" cy="3888432"/>
          </a:xfrm>
          <a:prstGeom prst="rect">
            <a:avLst/>
          </a:prstGeom>
        </p:spPr>
      </p:pic>
      <p:pic>
        <p:nvPicPr>
          <p:cNvPr id="7" name="Рисунок 6" descr="100_4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32856"/>
            <a:ext cx="4608512" cy="2880320"/>
          </a:xfrm>
          <a:prstGeom prst="rect">
            <a:avLst/>
          </a:prstGeom>
        </p:spPr>
      </p:pic>
      <p:pic>
        <p:nvPicPr>
          <p:cNvPr id="14" name="Рисунок 13" descr="100_4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01008"/>
            <a:ext cx="4536504" cy="3064773"/>
          </a:xfrm>
          <a:prstGeom prst="rect">
            <a:avLst/>
          </a:prstGeom>
        </p:spPr>
      </p:pic>
      <p:pic>
        <p:nvPicPr>
          <p:cNvPr id="10" name="Рисунок 9" descr="100_46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1988840"/>
            <a:ext cx="4628024" cy="2952328"/>
          </a:xfrm>
          <a:prstGeom prst="rect">
            <a:avLst/>
          </a:prstGeom>
        </p:spPr>
      </p:pic>
      <p:pic>
        <p:nvPicPr>
          <p:cNvPr id="11" name="Рисунок 10" descr="100_44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3501008"/>
            <a:ext cx="4632975" cy="3106301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2013-03-02T04:05:21Z</dcterms:created>
  <dcterms:modified xsi:type="dcterms:W3CDTF">2013-03-02T04:08:13Z</dcterms:modified>
</cp:coreProperties>
</file>