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2007F-DB84-4069-A5B4-9E76C7E15A8D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DE00-9369-49A6-A869-986B3D998A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16344-D0FD-4BCE-B2A8-C07F6139C23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E9E2-9883-458D-B586-1389A415540F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AEFF-45EB-48A2-AC0F-B3EF53996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E9E2-9883-458D-B586-1389A415540F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AEFF-45EB-48A2-AC0F-B3EF53996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E9E2-9883-458D-B586-1389A415540F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AEFF-45EB-48A2-AC0F-B3EF53996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E9E2-9883-458D-B586-1389A415540F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AEFF-45EB-48A2-AC0F-B3EF53996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E9E2-9883-458D-B586-1389A415540F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AEFF-45EB-48A2-AC0F-B3EF53996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E9E2-9883-458D-B586-1389A415540F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AEFF-45EB-48A2-AC0F-B3EF53996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E9E2-9883-458D-B586-1389A415540F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AEFF-45EB-48A2-AC0F-B3EF53996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E9E2-9883-458D-B586-1389A415540F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AEFF-45EB-48A2-AC0F-B3EF53996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E9E2-9883-458D-B586-1389A415540F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AEFF-45EB-48A2-AC0F-B3EF53996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E9E2-9883-458D-B586-1389A415540F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AEFF-45EB-48A2-AC0F-B3EF53996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E9E2-9883-458D-B586-1389A415540F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AEFF-45EB-48A2-AC0F-B3EF53996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1E9E2-9883-458D-B586-1389A415540F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3AEFF-45EB-48A2-AC0F-B3EF539967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ser\Documents\&#1055;&#1059;&#1058;&#1045;&#1064;&#1045;&#1057;&#1058;&#1042;&#1048;&#1045;%20&#1042;%20&#1057;&#1050;&#1040;&#1047;&#1050;&#1059;\T._Morozova_-_Kolobok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._Morozova_-_Kolob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Рисунок 3" descr="a8936b5e8028d9fe32e81a694721cced.jp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solidFill>
            <a:srgbClr val="92D050"/>
          </a:solidFill>
          <a:effectLst>
            <a:softEdge rad="317500"/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ПОИСК  ИНФОРМАЦИИ:</a:t>
            </a:r>
            <a:endParaRPr lang="ru-RU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sz="half" idx="2"/>
          </p:nvPr>
        </p:nvSpPr>
        <p:spPr>
          <a:xfrm>
            <a:off x="683568" y="1196752"/>
            <a:ext cx="7920880" cy="1296144"/>
          </a:xfrm>
          <a:solidFill>
            <a:srgbClr val="FFC000"/>
          </a:solidFill>
          <a:ln>
            <a:solidFill>
              <a:schemeClr val="bg1"/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 fontScale="55000" lnSpcReduction="20000"/>
            <a:sp3d extrusionH="57150">
              <a:bevelT w="57150" h="38100" prst="hardEdge"/>
            </a:sp3d>
          </a:bodyPr>
          <a:lstStyle/>
          <a:p>
            <a:pPr algn="ctr"/>
            <a:endParaRPr lang="ru-RU" sz="24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Segoe Print" pitchFamily="2" charset="0"/>
            </a:endParaRPr>
          </a:p>
          <a:p>
            <a:pPr algn="ctr"/>
            <a:r>
              <a:rPr lang="ru-RU" sz="29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Segoe Print" pitchFamily="2" charset="0"/>
              </a:rPr>
              <a:t>ПОЗНАНИЕ: </a:t>
            </a:r>
          </a:p>
          <a:p>
            <a:pPr algn="ctr"/>
            <a:r>
              <a:rPr lang="ru-RU" sz="29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Segoe Print" pitchFamily="2" charset="0"/>
              </a:rPr>
              <a:t>/сенсорное развитие; развитие познавательно-исследовательской и продуктивной деятельности; формирование целостной картины мира и расширение кругозора./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Segoe Print" pitchFamily="2" charset="0"/>
              </a:rPr>
              <a:t>:</a:t>
            </a:r>
            <a:endParaRPr lang="ru-RU" sz="2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11" name="Содержимое 10" descr="100_4493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395536" y="2492896"/>
            <a:ext cx="5554960" cy="3600400"/>
          </a:xfrm>
        </p:spPr>
      </p:pic>
      <p:pic>
        <p:nvPicPr>
          <p:cNvPr id="12" name="Рисунок 11" descr="100_43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3284984"/>
            <a:ext cx="5544616" cy="3312369"/>
          </a:xfrm>
          <a:prstGeom prst="rect">
            <a:avLst/>
          </a:prstGeom>
        </p:spPr>
      </p:pic>
      <p:pic>
        <p:nvPicPr>
          <p:cNvPr id="13" name="Рисунок 12" descr="100_43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5976" y="2492896"/>
            <a:ext cx="4585335" cy="2736303"/>
          </a:xfrm>
          <a:prstGeom prst="rect">
            <a:avLst/>
          </a:prstGeom>
        </p:spPr>
      </p:pic>
      <p:pic>
        <p:nvPicPr>
          <p:cNvPr id="14" name="Рисунок 13" descr="100_436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7944" y="3284983"/>
            <a:ext cx="4789170" cy="3312369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0"/>
                            </p:stCondLst>
                            <p:childTnLst>
                              <p:par>
                                <p:cTn id="3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0"/>
                            </p:stCondLst>
                            <p:childTnLst>
                              <p:par>
                                <p:cTn id="4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8936b5e8028d9fe32e81a694721cced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100_45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392488" cy="3456384"/>
          </a:xfrm>
          <a:prstGeom prst="rect">
            <a:avLst/>
          </a:prstGeom>
        </p:spPr>
      </p:pic>
      <p:pic>
        <p:nvPicPr>
          <p:cNvPr id="7" name="Рисунок 6" descr="100_45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060848"/>
            <a:ext cx="4392488" cy="3168351"/>
          </a:xfrm>
          <a:prstGeom prst="rect">
            <a:avLst/>
          </a:prstGeom>
        </p:spPr>
      </p:pic>
      <p:pic>
        <p:nvPicPr>
          <p:cNvPr id="8" name="Рисунок 7" descr="100_45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60648"/>
            <a:ext cx="4248472" cy="3096343"/>
          </a:xfrm>
          <a:prstGeom prst="rect">
            <a:avLst/>
          </a:prstGeom>
        </p:spPr>
      </p:pic>
      <p:pic>
        <p:nvPicPr>
          <p:cNvPr id="9" name="Рисунок 8" descr="100_45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988840"/>
            <a:ext cx="4239786" cy="3168352"/>
          </a:xfrm>
          <a:prstGeom prst="rect">
            <a:avLst/>
          </a:prstGeom>
        </p:spPr>
      </p:pic>
      <p:pic>
        <p:nvPicPr>
          <p:cNvPr id="10" name="Рисунок 9" descr="100_45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3501008"/>
            <a:ext cx="4104456" cy="2969141"/>
          </a:xfrm>
          <a:prstGeom prst="rect">
            <a:avLst/>
          </a:prstGeom>
        </p:spPr>
      </p:pic>
      <p:pic>
        <p:nvPicPr>
          <p:cNvPr id="11" name="Рисунок 10" descr="100_457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429000"/>
            <a:ext cx="4176464" cy="2912373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</Words>
  <Application>Microsoft Office PowerPoint</Application>
  <PresentationFormat>Экран (4:3)</PresentationFormat>
  <Paragraphs>5</Paragraphs>
  <Slides>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ПОИСК  ИНФОРМАЦИИ: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 ИНФОРМАЦИИ:</dc:title>
  <dc:creator>User</dc:creator>
  <cp:lastModifiedBy>User</cp:lastModifiedBy>
  <cp:revision>3</cp:revision>
  <dcterms:created xsi:type="dcterms:W3CDTF">2013-03-02T03:50:04Z</dcterms:created>
  <dcterms:modified xsi:type="dcterms:W3CDTF">2013-03-02T03:53:00Z</dcterms:modified>
</cp:coreProperties>
</file>