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1188-D2FE-4EBC-B118-96AB43469C3E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4E9B-3FC3-4712-86F4-9133BF41ED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1188-D2FE-4EBC-B118-96AB43469C3E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4E9B-3FC3-4712-86F4-9133BF41ED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1188-D2FE-4EBC-B118-96AB43469C3E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4E9B-3FC3-4712-86F4-9133BF41ED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1188-D2FE-4EBC-B118-96AB43469C3E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4E9B-3FC3-4712-86F4-9133BF41ED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1188-D2FE-4EBC-B118-96AB43469C3E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4E9B-3FC3-4712-86F4-9133BF41ED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1188-D2FE-4EBC-B118-96AB43469C3E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4E9B-3FC3-4712-86F4-9133BF41ED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1188-D2FE-4EBC-B118-96AB43469C3E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4E9B-3FC3-4712-86F4-9133BF41ED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1188-D2FE-4EBC-B118-96AB43469C3E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4E9B-3FC3-4712-86F4-9133BF41ED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1188-D2FE-4EBC-B118-96AB43469C3E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4E9B-3FC3-4712-86F4-9133BF41ED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1188-D2FE-4EBC-B118-96AB43469C3E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4E9B-3FC3-4712-86F4-9133BF41ED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1188-D2FE-4EBC-B118-96AB43469C3E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54E9B-3FC3-4712-86F4-9133BF41ED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31188-D2FE-4EBC-B118-96AB43469C3E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54E9B-3FC3-4712-86F4-9133BF41ED8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2" Type="http://schemas.openxmlformats.org/officeDocument/2006/relationships/audio" Target="file:///C:\Users\User\Documents\&#1055;&#1059;&#1058;&#1045;&#1064;&#1045;&#1057;&#1058;&#1042;&#1048;&#1045;%20&#1042;%20&#1057;&#1050;&#1040;&#1047;&#1050;&#1059;\kolobok_-_muz_o_fokinoj_sl_m_makeevoj%20(www.vozmimp3.com).mp3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486150" y="3124200"/>
          <a:ext cx="2171700" cy="608013"/>
        </p:xfrm>
        <a:graphic>
          <a:graphicData uri="http://schemas.openxmlformats.org/presentationml/2006/ole">
            <p:oleObj spid="_x0000_s1026" name="Объект упаковщика для оболочки" showAsIcon="1" r:id="rId4" imgW="2171160" imgH="607680" progId="Package">
              <p:embed/>
            </p:oleObj>
          </a:graphicData>
        </a:graphic>
      </p:graphicFrame>
      <p:pic>
        <p:nvPicPr>
          <p:cNvPr id="4" name="Рисунок 3" descr="a8936b5e8028d9fe32e81a694721cced.jpg"/>
          <p:cNvPicPr>
            <a:picLocks noChangeAspect="1"/>
          </p:cNvPicPr>
          <p:nvPr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949280"/>
            <a:ext cx="8134672" cy="72008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Segoe Print" pitchFamily="2" charset="0"/>
              </a:rPr>
              <a:t>ДАВАЙТЕ ОТПРАВИМСЯ В ПУТЕШЕСТВИЕ ПО СКАЗКЕ </a:t>
            </a:r>
            <a:r>
              <a:rPr lang="ru-RU" sz="2400" b="1" dirty="0" smtClean="0">
                <a:solidFill>
                  <a:schemeClr val="bg1"/>
                </a:solidFill>
                <a:latin typeface="Segoe Print" pitchFamily="2" charset="0"/>
              </a:rPr>
              <a:t>«КОЛОБОК»!</a:t>
            </a:r>
            <a:endParaRPr lang="ru-RU" sz="2400" b="1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412776"/>
            <a:ext cx="3960440" cy="648072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МНЕ ХОЧЕТСЯ ОЧУТИТЬСЯ В ЭТОЙ СКАЗКЕ!</a:t>
            </a:r>
            <a:endParaRPr lang="ru-RU" dirty="0">
              <a:solidFill>
                <a:schemeClr val="bg1"/>
              </a:solidFill>
              <a:latin typeface="Segoe Script" pitchFamily="34" charset="0"/>
              <a:cs typeface="Browallia New" pitchFamily="34" charset="-34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528" y="260648"/>
            <a:ext cx="4104456" cy="1224136"/>
          </a:xfrm>
          <a:prstGeom prst="rect">
            <a:avLst/>
          </a:prstGeom>
          <a:solidFill>
            <a:srgbClr val="92D050"/>
          </a:solidFill>
          <a:effectLst>
            <a:softEdge rad="317500"/>
          </a:effectLst>
        </p:spPr>
        <p:txBody>
          <a:bodyPr vert="horz" lIns="91440" tIns="45720" rIns="91440" bIns="45720" rtlCol="0" anchor="ctr">
            <a:normAutofit fontScale="92500" lnSpcReduction="10000"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ПРОБЛЕМНАЯ СИТУАЦИЯ: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 descr="100_449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2060848"/>
            <a:ext cx="3600400" cy="3816424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355976" y="332656"/>
            <a:ext cx="4125144" cy="864096"/>
          </a:xfrm>
          <a:prstGeom prst="rect">
            <a:avLst/>
          </a:prstGeom>
          <a:solidFill>
            <a:srgbClr val="92D050"/>
          </a:solidFill>
          <a:effectLst>
            <a:softEdge rad="317500"/>
          </a:effectLst>
        </p:spPr>
        <p:txBody>
          <a:bodyPr vert="horz" lIns="91440" tIns="45720" rIns="91440" bIns="45720" rtlCol="0" anchor="ctr">
            <a:normAutofit fontScale="92500"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ПЛАНИРОВАНИЕ: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1340768"/>
            <a:ext cx="42484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Gabriola" pitchFamily="82" charset="0"/>
              </a:rPr>
              <a:t>ДАВАЙТЕ РАЗРАБОТАЕМ ПЛАН  ДЕЙСТВИЙ!</a:t>
            </a:r>
          </a:p>
        </p:txBody>
      </p:sp>
      <p:pic>
        <p:nvPicPr>
          <p:cNvPr id="12" name="Рисунок 11" descr="100_442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55976" y="2708920"/>
            <a:ext cx="4320480" cy="2808312"/>
          </a:xfrm>
          <a:prstGeom prst="rect">
            <a:avLst/>
          </a:prstGeom>
        </p:spPr>
      </p:pic>
      <p:pic>
        <p:nvPicPr>
          <p:cNvPr id="13" name="kolobok_-_muz_o_fokinoj_sl_m_makeevoj (www.vozmimp3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100"/>
                            </p:stCondLst>
                            <p:childTnLst>
                              <p:par>
                                <p:cTn id="18" presetID="19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1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1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100"/>
                            </p:stCondLst>
                            <p:childTnLst>
                              <p:par>
                                <p:cTn id="3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1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4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0"/>
      <p:bldP spid="3" grpId="0" build="p"/>
      <p:bldP spid="5" grpId="0" animBg="1"/>
      <p:bldP spid="8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</Words>
  <Application>Microsoft Office PowerPoint</Application>
  <PresentationFormat>Экран (4:3)</PresentationFormat>
  <Paragraphs>5</Paragraphs>
  <Slides>2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4" baseType="lpstr">
      <vt:lpstr>Тема Office</vt:lpstr>
      <vt:lpstr>Объект упаковщика для оболочки</vt:lpstr>
      <vt:lpstr>ДАВАЙТЕ ОТПРАВИМСЯ В ПУТЕШЕСТВИЕ ПО СКАЗКЕ «КОЛОБОК»!</vt:lpstr>
      <vt:lpstr>Слайд 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ДАВАЙТЕ ОТПРАВИМСЯ В ПУТЕШЕСТВИЕ ПО СКАЗКЕ «КОЛОБОК»!</dc:title>
  <dc:creator>User</dc:creator>
  <cp:lastModifiedBy>User</cp:lastModifiedBy>
  <cp:revision>1</cp:revision>
  <dcterms:created xsi:type="dcterms:W3CDTF">2013-03-02T03:47:04Z</dcterms:created>
  <dcterms:modified xsi:type="dcterms:W3CDTF">2013-03-02T03:48:24Z</dcterms:modified>
</cp:coreProperties>
</file>