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3" r:id="rId2"/>
    <p:sldId id="256" r:id="rId3"/>
    <p:sldId id="259" r:id="rId4"/>
    <p:sldId id="279" r:id="rId5"/>
    <p:sldId id="284" r:id="rId6"/>
    <p:sldId id="290" r:id="rId7"/>
    <p:sldId id="265" r:id="rId8"/>
    <p:sldId id="266" r:id="rId9"/>
    <p:sldId id="269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23C63-F53E-4607-B47C-79E98C658384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B4A9-65C4-4A1F-91FF-D7708F64A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9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9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0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6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7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4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4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8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5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6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59-0.wav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r\&#1056;&#1072;&#1073;&#1086;&#1095;&#1080;&#1081;%20&#1089;&#1090;&#1086;&#1083;\&#1042;&#1080;&#1079;&#1080;&#1090;&#1085;&#1072;&#1103;%20&#1082;&#1072;&#1088;&#1090;&#1086;&#1095;&#1082;&#1072;%20&#1072;&#1091;&#1093;&#1072;&#1076;&#1096;&#1080;&#1085;&#1086;&#1081;%20&#1057;.&#1040;\&#1055;&#1088;&#1077;&#1079;&#1077;&#1085;&#1090;&#1072;&#1094;&#1080;&#1103;%20Microsoft%20Of266.wav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433048" cy="6381328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Муниципальное бюджетное дошкольное образовательное учреждение детский сад № 12 муниципального образования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Щербиновский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район станица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Новощербиновская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936104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Образовательная деятельность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Света\Desktop\воспитатель года\PB163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2904323" cy="2178242"/>
          </a:xfrm>
          <a:prstGeom prst="rect">
            <a:avLst/>
          </a:prstGeom>
          <a:noFill/>
        </p:spPr>
      </p:pic>
      <p:pic>
        <p:nvPicPr>
          <p:cNvPr id="11269" name="Picture 5" descr="C:\Users\Света\Desktop\воспитатель года\PB163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2160240" cy="2880321"/>
          </a:xfrm>
          <a:prstGeom prst="rect">
            <a:avLst/>
          </a:prstGeom>
          <a:noFill/>
        </p:spPr>
      </p:pic>
      <p:pic>
        <p:nvPicPr>
          <p:cNvPr id="5122" name="Picture 2" descr="C:\Users\Димася\Desktop\МДОУ12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2486"/>
            <a:ext cx="3098429" cy="23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имася\Desktop\МДОУ12\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88" y="3489902"/>
            <a:ext cx="3060834" cy="23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имася\Desktop\МДОУ12\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2736304" cy="20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«Волшебная иголочка»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имася\Desktop\МДОУ12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9" y="1196752"/>
            <a:ext cx="4573371" cy="34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имася\Desktop\МДОУ12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30194"/>
            <a:ext cx="4732536" cy="35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92088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Цветочная библиотека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6301208" y="1310613"/>
            <a:ext cx="4038600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Димася\Desktop\МДОУ12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19" y="1268760"/>
            <a:ext cx="7090501" cy="53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603448"/>
            <a:ext cx="7990656" cy="2952328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b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716016" y="2060848"/>
            <a:ext cx="4176464" cy="3816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Место работы:  </a:t>
            </a: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№ 12</a:t>
            </a:r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воспитатель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специальное, окончила 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Ейское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педагогическое училище</a:t>
            </a: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стаж- 12лет</a:t>
            </a:r>
            <a:b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5800" y="5013176"/>
            <a:ext cx="410222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Подрез Галина Николаевна</a:t>
            </a:r>
          </a:p>
          <a:p>
            <a:endParaRPr lang="ru-RU" dirty="0"/>
          </a:p>
        </p:txBody>
      </p:sp>
      <p:pic>
        <p:nvPicPr>
          <p:cNvPr id="6" name="Рисунок 5" descr="H:\DCIM\100OLYMP\PB1636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259228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06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4527">
            <a:off x="230365" y="559981"/>
            <a:ext cx="4350423" cy="1161805"/>
          </a:xfrm>
        </p:spPr>
        <p:txBody>
          <a:bodyPr>
            <a:prstTxWarp prst="textWave2">
              <a:avLst>
                <a:gd name="adj1" fmla="val 12500"/>
                <a:gd name="adj2" fmla="val -1379"/>
              </a:avLst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маленькая страна!!!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0726814">
            <a:off x="179512" y="2828785"/>
            <a:ext cx="2952328" cy="2179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</a:rPr>
              <a:t>Детство – это летний ветер,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</a:rPr>
              <a:t>Парус неба и хрустальный звон зимы.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</a:rPr>
              <a:t>Детство – это значит дети!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</a:rPr>
              <a:t>Дети – это значит мы!”</a:t>
            </a:r>
            <a:endParaRPr lang="ru-RU" sz="2000" dirty="0" smtClean="0">
              <a:ln>
                <a:solidFill>
                  <a:srgbClr val="7030A0"/>
                </a:solidFill>
              </a:ln>
            </a:endParaRPr>
          </a:p>
          <a:p>
            <a:pPr algn="ctr"/>
            <a:endParaRPr lang="ru-RU" dirty="0"/>
          </a:p>
        </p:txBody>
      </p:sp>
      <p:pic>
        <p:nvPicPr>
          <p:cNvPr id="6" name="Презентация Microsoft Of259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Димася\Desktop\МДОУ12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163">
            <a:off x="3319304" y="1272897"/>
            <a:ext cx="4938325" cy="37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2592288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– воспитатель! Как гордо это звучит! Воспитывать, вести за собой - не каждому это дано. Не каждому дано понимать детей с полуслова, превращаться самим в детей и быть такими же наивными и чистыми, как они. Я пытаюсь вчувствоваться во внутренний мир ребенка, разделить с ним горести и радости, заронить в его сердце веру в свои силы. Только любовь к детям привела меня в эту профессию. А без любви невозможно чувствовать все ее очарование. Настоящий воспитатель всегда дарит подопечным частичку своего сердца.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мася\Desktop\МДОУ12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974">
            <a:off x="567438" y="3261226"/>
            <a:ext cx="3957319" cy="30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мася\Desktop\МДОУ12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624">
            <a:off x="5017410" y="3105953"/>
            <a:ext cx="3901341" cy="34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1143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Презентация проекта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«Цветочный калейдоскоп»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700808"/>
            <a:ext cx="4680520" cy="468052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Метод проектов не является принципиально новым в педагогической практике, но вместе с тем его относят к педагогическим технологиям ХХI века как предусматривающий умение адаптироваться в стремительно изменяющемся мире современного общества. Метод проектов рассматривается как средство развития ключевых компетенций дошкольников. </a:t>
            </a:r>
          </a:p>
          <a:p>
            <a:pPr algn="just">
              <a:buNone/>
            </a:pPr>
            <a:r>
              <a:rPr lang="ru-RU" dirty="0" smtClean="0"/>
              <a:t>    Мне хотелось бы поделиться опытом работы по организации проектной деятельности в подготовительной группе "Цветочный калейдоскоп"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Администратор\Pictures\Подрез\DSCN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54" y="2348880"/>
            <a:ext cx="3528392" cy="3053416"/>
          </a:xfrm>
          <a:prstGeom prst="rect">
            <a:avLst/>
          </a:prstGeom>
          <a:noFill/>
        </p:spPr>
      </p:pic>
    </p:spTree>
  </p:cSld>
  <p:clrMapOvr>
    <a:masterClrMapping/>
  </p:clrMapOvr>
  <p:transition advTm="380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ся\Desktop\МДОУ12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337">
            <a:off x="3440382" y="1335563"/>
            <a:ext cx="4687749" cy="35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19672" y="4221088"/>
            <a:ext cx="2209800" cy="2179320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Детский сад, детский сад…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" name="Рисунок 15" descr="http://mirgif.com/ramki/ramka-15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187624" y="2492896"/>
            <a:ext cx="3222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Детский сад, детский сад…</a:t>
            </a:r>
            <a:br>
              <a:rPr lang="ru-RU" dirty="0" smtClean="0"/>
            </a:br>
            <a:r>
              <a:rPr lang="ru-RU" dirty="0" smtClean="0"/>
              <a:t>Почему так говорят?</a:t>
            </a:r>
            <a:br>
              <a:rPr lang="ru-RU" dirty="0" smtClean="0"/>
            </a:br>
            <a:r>
              <a:rPr lang="ru-RU" dirty="0" smtClean="0"/>
              <a:t>Потому, что дружно в нем</a:t>
            </a:r>
            <a:br>
              <a:rPr lang="ru-RU" dirty="0" smtClean="0"/>
            </a:br>
            <a:r>
              <a:rPr lang="ru-RU" dirty="0" smtClean="0"/>
              <a:t>Мы одной семьей растем!</a:t>
            </a:r>
            <a:br>
              <a:rPr lang="ru-RU" dirty="0" smtClean="0"/>
            </a:br>
            <a:r>
              <a:rPr lang="ru-RU" dirty="0" smtClean="0"/>
              <a:t>Детский сад, детский сад…</a:t>
            </a:r>
            <a:br>
              <a:rPr lang="ru-RU" dirty="0" smtClean="0"/>
            </a:br>
            <a:r>
              <a:rPr lang="ru-RU" dirty="0" smtClean="0"/>
              <a:t>Почему так говорят?</a:t>
            </a:r>
            <a:br>
              <a:rPr lang="ru-RU" dirty="0" smtClean="0"/>
            </a:br>
            <a:r>
              <a:rPr lang="ru-RU" dirty="0" smtClean="0"/>
              <a:t>Потому, что дружно в нем</a:t>
            </a:r>
            <a:br>
              <a:rPr lang="ru-RU" dirty="0" smtClean="0"/>
            </a:br>
            <a:r>
              <a:rPr lang="ru-RU" dirty="0" smtClean="0"/>
              <a:t>Мы одной семьей растем!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215" y="1916832"/>
            <a:ext cx="4038600" cy="443484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http://ramki-vsem.ru/images/ramki-92_sma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582144" cy="572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96136" y="2204864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растет на нашей грядке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Огурцы, горошек сладкий.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Помидоры и укроп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Для приправы и для проб.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Есть редиска и салат,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Наша грядка – просто клад!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Димася\Desktop\МДОУ12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396146" cy="33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55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72272" cy="44348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Почему на голове не растут цветочки?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растут цветочки?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Ведь растут они в траве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И каждой кочке!</a:t>
            </a:r>
          </a:p>
          <a:p>
            <a:endParaRPr lang="ru-RU" dirty="0"/>
          </a:p>
        </p:txBody>
      </p:sp>
      <p:pic>
        <p:nvPicPr>
          <p:cNvPr id="12" name="Презентация Microsoft Of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  <p:pic>
        <p:nvPicPr>
          <p:cNvPr id="13" name="Рисунок 12" descr="http://ramki-vsem.ru/images/fotoramka-40_smal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43204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92080" y="1628800"/>
            <a:ext cx="3466728" cy="42220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Лето в каждом уголочке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Если б это навсегда!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Точит кошка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коготочки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А у пчел идет страда</a:t>
            </a:r>
          </a:p>
          <a:p>
            <a:pPr>
              <a:buNone/>
            </a:pP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Пахнет лето земляникой,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Теплым дождиком, клубникой.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Пахнет лето огурцами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И душистыми цветами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имася\Desktop\МДОУ12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5" y="1520494"/>
            <a:ext cx="5027194" cy="38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771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289</Words>
  <Application>Microsoft Office PowerPoint</Application>
  <PresentationFormat>Экран (4:3)</PresentationFormat>
  <Paragraphs>47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Муниципальное бюджетное дошкольное образовательное учреждение детский сад № 12 муниципального образования Щербиновский район станица Новощербиновская</vt:lpstr>
      <vt:lpstr> Моя  визитная карточка </vt:lpstr>
      <vt:lpstr>Моя  маленькая страна!!! </vt:lpstr>
      <vt:lpstr>Я – воспитатель! Как гордо это звучит! Воспитывать, вести за собой - не каждому это дано. Не каждому дано понимать детей с полуслова, превращаться самим в детей и быть такими же наивными и чистыми, как они. Я пытаюсь вчувствоваться во внутренний мир ребенка, разделить с ним горести и радости, заронить в его сердце веру в свои силы. Только любовь к детям привела меня в эту профессию. А без любви невозможно чувствовать все ее очарование. Настоящий воспитатель всегда дарит подопечным частичку своего сердца. </vt:lpstr>
      <vt:lpstr>Презентация проекта «Цветочный калейдоскоп» </vt:lpstr>
      <vt:lpstr> </vt:lpstr>
      <vt:lpstr>  </vt:lpstr>
      <vt:lpstr>Презентация PowerPoint</vt:lpstr>
      <vt:lpstr> </vt:lpstr>
      <vt:lpstr>Образовательная деятельность</vt:lpstr>
      <vt:lpstr>Кружок «Волшебная иголочка»</vt:lpstr>
      <vt:lpstr>Цветочная библиотека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Светлана</dc:creator>
  <cp:lastModifiedBy>Димася</cp:lastModifiedBy>
  <cp:revision>111</cp:revision>
  <dcterms:modified xsi:type="dcterms:W3CDTF">2012-11-25T14:50:11Z</dcterms:modified>
</cp:coreProperties>
</file>