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61" r:id="rId3"/>
    <p:sldId id="263" r:id="rId4"/>
    <p:sldId id="270" r:id="rId5"/>
    <p:sldId id="267" r:id="rId6"/>
    <p:sldId id="268" r:id="rId7"/>
    <p:sldId id="269" r:id="rId8"/>
    <p:sldId id="271" r:id="rId9"/>
    <p:sldId id="264" r:id="rId10"/>
    <p:sldId id="265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6699FF"/>
    <a:srgbClr val="CC0000"/>
    <a:srgbClr val="8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26BE-662D-4800-A102-8E15F2E6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9F5B-1CE5-427D-8ADE-4B0CD2BF4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F24A-494C-4A08-B619-F97F032B7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564C-26CC-421F-86C5-54AF4A921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956-51EA-4C39-97E4-62D80A84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30AD-18E3-485B-B70D-0F9721F9E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FF19-9E2E-40C4-A29F-FEFD9ED10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1887-A4DF-42B2-97F8-307CB29FC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E320-B367-4555-ADE0-D88A83A42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5D25-0F96-4467-B3AE-FEF870DDA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9393-1FED-4DB9-A365-F2D6C14A7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984E-C2F4-4EF9-8366-00F90B980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10" Type="http://schemas.openxmlformats.org/officeDocument/2006/relationships/image" Target="../media/image35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564904"/>
            <a:ext cx="59150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b="1" dirty="0" smtClean="0"/>
              <a:t>Мой любимый город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509120"/>
            <a:ext cx="8229600" cy="16127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/>
              <a:t>Совместная </a:t>
            </a:r>
            <a:r>
              <a:rPr lang="ru-RU" b="1" dirty="0" err="1" smtClean="0"/>
              <a:t>детско</a:t>
            </a:r>
            <a:r>
              <a:rPr lang="ru-RU" b="1" smtClean="0"/>
              <a:t> - родительская </a:t>
            </a:r>
            <a:r>
              <a:rPr lang="ru-RU" b="1" dirty="0" smtClean="0"/>
              <a:t>работа семьи  </a:t>
            </a:r>
            <a:r>
              <a:rPr lang="ru-RU" b="1" dirty="0" err="1" smtClean="0"/>
              <a:t>Милады</a:t>
            </a:r>
            <a:r>
              <a:rPr lang="ru-RU" b="1" dirty="0" smtClean="0"/>
              <a:t>  </a:t>
            </a:r>
            <a:r>
              <a:rPr lang="ru-RU" b="1" dirty="0" err="1" smtClean="0"/>
              <a:t>Чабыкиной</a:t>
            </a:r>
            <a:endParaRPr lang="ru-RU" b="1" dirty="0"/>
          </a:p>
        </p:txBody>
      </p:sp>
      <p:pic>
        <p:nvPicPr>
          <p:cNvPr id="4" name="Picture 2" descr="C:\Users\21\Desktop\Новая папка\photo-01-uriupinsk-russi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60648"/>
            <a:ext cx="2411760" cy="1808820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</p:spTree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Памятник рукодельницам</a:t>
            </a:r>
            <a:endParaRPr lang="ru-RU" dirty="0"/>
          </a:p>
        </p:txBody>
      </p:sp>
      <p:pic>
        <p:nvPicPr>
          <p:cNvPr id="4" name="Picture 6" descr="C:\Users\21\Desktop\Новая папка\рукодельниц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785794"/>
            <a:ext cx="6034617" cy="45259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71406" y="5286388"/>
            <a:ext cx="9072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n-lt"/>
              </a:rPr>
              <a:t>Состоит из </a:t>
            </a:r>
            <a:r>
              <a:rPr lang="ru-RU" sz="2400" dirty="0" err="1" smtClean="0">
                <a:latin typeface="+mn-lt"/>
              </a:rPr>
              <a:t>фигуp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тpex</a:t>
            </a:r>
            <a:r>
              <a:rPr lang="ru-RU" sz="2400" dirty="0" smtClean="0">
                <a:latin typeface="+mn-lt"/>
              </a:rPr>
              <a:t> женщин, сидящих </a:t>
            </a:r>
            <a:r>
              <a:rPr lang="ru-RU" sz="2400" dirty="0" err="1" smtClean="0">
                <a:latin typeface="+mn-lt"/>
              </a:rPr>
              <a:t>зa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пpялkoй</a:t>
            </a:r>
            <a:r>
              <a:rPr lang="ru-RU" sz="2400" dirty="0" smtClean="0">
                <a:latin typeface="+mn-lt"/>
              </a:rPr>
              <a:t> и занятых кропотливой работой — ческой, прядением пуха и вязанием. В ногах около женщин </a:t>
            </a:r>
            <a:r>
              <a:rPr lang="ru-RU" sz="2400" dirty="0" err="1" smtClean="0">
                <a:latin typeface="+mn-lt"/>
              </a:rPr>
              <a:t>симпaтичный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koтeнok</a:t>
            </a:r>
            <a:r>
              <a:rPr lang="ru-RU" sz="2400" dirty="0" smtClean="0">
                <a:latin typeface="+mn-lt"/>
              </a:rPr>
              <a:t> -символ тепла и уюта- гоняет клубок шерсти.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04389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Природа </a:t>
            </a:r>
            <a:r>
              <a:rPr lang="ru-RU" dirty="0" err="1" smtClean="0"/>
              <a:t>Прихоперья</a:t>
            </a:r>
            <a:endParaRPr lang="ru-RU" dirty="0"/>
          </a:p>
        </p:txBody>
      </p:sp>
      <p:pic>
        <p:nvPicPr>
          <p:cNvPr id="4" name="Picture 6" descr="C:\Users\21\Desktop\мила презенация урюпинск\P11209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523" y="785794"/>
            <a:ext cx="2381266" cy="178595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4098" name="Picture 2" descr="C:\Users\21\Desktop\мила презенация урюпинск\IMG_28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4516" y="785794"/>
            <a:ext cx="2482326" cy="186191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4099" name="Picture 3" descr="C:\Фото\урюпинск 2011\IMG_25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961" y="5000699"/>
            <a:ext cx="2286016" cy="1714449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4100" name="Picture 4" descr="C:\Фото\урюпинск 2011\IMG_334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14919" y="771744"/>
            <a:ext cx="2400089" cy="1800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4101" name="Picture 5" descr="C:\Фото\урюпинск 2011\IMG_353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33319" y="4915148"/>
            <a:ext cx="2400089" cy="1800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4102" name="Picture 6" descr="C:\Фото\урюпинск 2011\IMG_345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4523" y="2786058"/>
            <a:ext cx="2400089" cy="1800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4103" name="Picture 7" descr="C:\Фото\урюпинск 2011\IMG_346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314919" y="4915148"/>
            <a:ext cx="2400089" cy="1800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4104" name="Picture 8" descr="C:\Фото\урюпинск 2011\IMG_347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314919" y="2857496"/>
            <a:ext cx="2400089" cy="1800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4105" name="Picture 9" descr="C:\Фото\урюпинск 2011\IMG_2726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375954" y="2857496"/>
            <a:ext cx="2381354" cy="178595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4929198"/>
            <a:ext cx="6900882" cy="7572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Столица российской глубинки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C:\Users\21\Desktop\Новая папка\photo-01-uriupinsk-russi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21\Desktop\Новая папка\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2328655"/>
            <a:ext cx="4562476" cy="331492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" y="5643578"/>
            <a:ext cx="9144000" cy="107157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ru-RU" sz="3600" dirty="0"/>
              <a:t>   Населенный пункт был основан в 1618 году как казачий поселок </a:t>
            </a:r>
            <a:r>
              <a:rPr lang="ru-RU" sz="3600" dirty="0" smtClean="0"/>
              <a:t>Урюпин.</a:t>
            </a:r>
            <a:endParaRPr lang="ru-RU" sz="3600" dirty="0"/>
          </a:p>
        </p:txBody>
      </p:sp>
      <p:pic>
        <p:nvPicPr>
          <p:cNvPr id="14338" name="Picture 2" descr="C:\Users\21\Desktop\Новая папка\4_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52" y="214290"/>
            <a:ext cx="4138596" cy="300039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городе живут потомки </a:t>
            </a:r>
            <a:r>
              <a:rPr lang="ru-RU" sz="3200" dirty="0" err="1" smtClean="0"/>
              <a:t>хоперских</a:t>
            </a:r>
            <a:r>
              <a:rPr lang="ru-RU" sz="3200" dirty="0" smtClean="0"/>
              <a:t> казаков, своих предков они помнят и почитают.</a:t>
            </a:r>
            <a:endParaRPr lang="ru-RU" sz="3200" dirty="0"/>
          </a:p>
        </p:txBody>
      </p:sp>
      <p:pic>
        <p:nvPicPr>
          <p:cNvPr id="2050" name="Picture 2" descr="C:\Users\21\Desktop\мила презенация урюпинск\P11203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714488"/>
            <a:ext cx="3286148" cy="45259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2052" name="Picture 4" descr="C:\Users\21\Desktop\мила презенация урюпинск\P11203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1714488"/>
            <a:ext cx="3357586" cy="447678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2053" name="Picture 5" descr="C:\Users\21\Desktop\мила презенация урюпинск\x400_mupy_mup_pic_001t2h3d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14678" y="2714620"/>
            <a:ext cx="2786082" cy="18609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21\Desktop\Новая папка\muzey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28191" y="3929066"/>
            <a:ext cx="3958651" cy="2649251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Современный Урюпинск. Центр города</a:t>
            </a:r>
            <a:endParaRPr lang="ru-RU" sz="3200" dirty="0"/>
          </a:p>
        </p:txBody>
      </p:sp>
      <p:pic>
        <p:nvPicPr>
          <p:cNvPr id="17411" name="Picture 3" descr="C:\Users\21\Desktop\Новая папка\x400_mupy_mup_pic_001t4k01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687" y="857232"/>
            <a:ext cx="3850247" cy="2571768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17416" name="Picture 8" descr="C:\Users\21\Desktop\Новая папка\x400_mupy_mup_pic_001sc8wb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23062" y="785794"/>
            <a:ext cx="3963780" cy="264760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17417" name="Picture 9" descr="C:\Users\21\Desktop\Новая папка\x400_mupy_mup_pic_001stxzc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1" y="3929066"/>
            <a:ext cx="4071967" cy="262589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Окраины города</a:t>
            </a:r>
            <a:endParaRPr lang="ru-RU" dirty="0"/>
          </a:p>
        </p:txBody>
      </p:sp>
      <p:pic>
        <p:nvPicPr>
          <p:cNvPr id="4" name="Picture 5" descr="C:\Users\21\Desktop\Новая папка\x400_get_3_olcherry.0_0_1ee8_19a0951e_XL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857232"/>
            <a:ext cx="3592102" cy="269684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5" name="Picture 6" descr="C:\Users\21\Desktop\Новая папка\x400_get_4_olcherry.0_0_1ee5_5c0908e6_XL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85794"/>
            <a:ext cx="3643338" cy="273530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6" name="Picture 7" descr="C:\Users\21\Desktop\Новая папка\x400_mupy_mup_pic_001sskba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3929066"/>
            <a:ext cx="3856829" cy="257616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7" name="Picture 4" descr="C:\Users\21\Desktop\Новая папка\post-122972444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17612" y="3929066"/>
            <a:ext cx="3526354" cy="258825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Старинные дома. Более 100 лет</a:t>
            </a:r>
            <a:endParaRPr lang="ru-RU" sz="3200" dirty="0"/>
          </a:p>
        </p:txBody>
      </p:sp>
      <p:pic>
        <p:nvPicPr>
          <p:cNvPr id="18436" name="Picture 4" descr="C:\Users\21\Desktop\Новая папка\0_6e615_146a3ae8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0826" y="2643182"/>
            <a:ext cx="2190765" cy="164307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18437" name="Picture 5" descr="C:\Users\21\Desktop\Новая папка\0_6e620_daa00703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4143380"/>
            <a:ext cx="3389314" cy="254198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18438" name="Picture 6" descr="C:\Users\21\Desktop\Новая папка\0_6e627_f00d458a_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928670"/>
            <a:ext cx="2389182" cy="179188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18439" name="Picture 7" descr="C:\Users\21\Desktop\Новая папка\0_53ab8_167fc28d_X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642918"/>
            <a:ext cx="4064000" cy="3048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18434" name="Picture 2" descr="C:\Users\21\Desktop\Новая папка\0_6e60c_d365c7e2_-1-L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00760" y="4572008"/>
            <a:ext cx="2643206" cy="198240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18435" name="Picture 3" descr="C:\Users\21\Desktop\Новая папка\0_6e60f_fcc9e9e6_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71868" y="3000372"/>
            <a:ext cx="2669542" cy="2263772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21\Desktop\мила презенация урюпинск\P11300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89652" y="285728"/>
            <a:ext cx="3840000" cy="2880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pic>
        <p:nvPicPr>
          <p:cNvPr id="3076" name="Picture 4" descr="C:\Users\21\Desktop\мила презенация урюпинск\P11300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857496"/>
            <a:ext cx="3840000" cy="2880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643438" y="3429000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Мазанка с соломенной крышей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5884151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Старая каменная дорога</a:t>
            </a:r>
            <a:endParaRPr lang="ru-RU" sz="24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Коза-символ</a:t>
            </a:r>
            <a:r>
              <a:rPr lang="ru-RU" dirty="0" smtClean="0"/>
              <a:t> города Урюпинска</a:t>
            </a:r>
            <a:endParaRPr lang="ru-RU" dirty="0"/>
          </a:p>
        </p:txBody>
      </p:sp>
      <p:pic>
        <p:nvPicPr>
          <p:cNvPr id="15363" name="Picture 3" descr="C:\Users\21\Desktop\Новая папка\images_uryupinsk_uryup_19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2984"/>
            <a:ext cx="3436140" cy="264320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0" y="4143332"/>
            <a:ext cx="9144000" cy="271466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   </a:t>
            </a:r>
            <a:r>
              <a:rPr lang="ru-RU" dirty="0"/>
              <a:t>Коза в столице Российской глубинки считается почти что священным животным. Изделия из пуха </a:t>
            </a:r>
            <a:r>
              <a:rPr lang="ru-RU" dirty="0" err="1"/>
              <a:t>урюпинских</a:t>
            </a:r>
            <a:r>
              <a:rPr lang="ru-RU" dirty="0"/>
              <a:t> козочек ценятся длинным ворсом, пушистостью и практичностью. Поэтому в благодарность за все заслуги ей воздвигли памятник и открыли музей Козы. </a:t>
            </a:r>
          </a:p>
        </p:txBody>
      </p:sp>
      <p:pic>
        <p:nvPicPr>
          <p:cNvPr id="15365" name="Picture 5" descr="C:\Users\21\Desktop\Новая папка\i_01_tema_urupinsk_f58_6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142984"/>
            <a:ext cx="4048132" cy="2700863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143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Мой любимый город </vt:lpstr>
      <vt:lpstr>Слайд 2</vt:lpstr>
      <vt:lpstr>Слайд 3</vt:lpstr>
      <vt:lpstr>В городе живут потомки хоперских казаков, своих предков они помнят и почитают.</vt:lpstr>
      <vt:lpstr>Современный Урюпинск. Центр города</vt:lpstr>
      <vt:lpstr>Окраины города</vt:lpstr>
      <vt:lpstr>Старинные дома. Более 100 лет</vt:lpstr>
      <vt:lpstr>Слайд 8</vt:lpstr>
      <vt:lpstr>Коза-символ города Урюпинска</vt:lpstr>
      <vt:lpstr>Памятник рукодельницам</vt:lpstr>
      <vt:lpstr>Природа Прихоперья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Столица российской глубинки</dc:title>
  <dc:creator>Оля</dc:creator>
  <cp:lastModifiedBy>apple</cp:lastModifiedBy>
  <cp:revision>32</cp:revision>
  <dcterms:created xsi:type="dcterms:W3CDTF">2010-07-16T06:08:38Z</dcterms:created>
  <dcterms:modified xsi:type="dcterms:W3CDTF">2012-11-20T10:56:58Z</dcterms:modified>
</cp:coreProperties>
</file>