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5AA-C7A1-4775-924A-B2C4304BF5E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9DAE-C74A-497C-973A-DECB6EA1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5AA-C7A1-4775-924A-B2C4304BF5E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9DAE-C74A-497C-973A-DECB6EA1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5AA-C7A1-4775-924A-B2C4304BF5E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9DAE-C74A-497C-973A-DECB6EA1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5AA-C7A1-4775-924A-B2C4304BF5E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9DAE-C74A-497C-973A-DECB6EA1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5AA-C7A1-4775-924A-B2C4304BF5E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9DAE-C74A-497C-973A-DECB6EA1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5AA-C7A1-4775-924A-B2C4304BF5E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9DAE-C74A-497C-973A-DECB6EA1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5AA-C7A1-4775-924A-B2C4304BF5E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9DAE-C74A-497C-973A-DECB6EA1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5AA-C7A1-4775-924A-B2C4304BF5E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9DAE-C74A-497C-973A-DECB6EA1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5AA-C7A1-4775-924A-B2C4304BF5E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9DAE-C74A-497C-973A-DECB6EA1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5AA-C7A1-4775-924A-B2C4304BF5E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9DAE-C74A-497C-973A-DECB6EA1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5AA-C7A1-4775-924A-B2C4304BF5E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9DAE-C74A-497C-973A-DECB6EA1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315AA-C7A1-4775-924A-B2C4304BF5E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C9DAE-C74A-497C-973A-DECB6EA18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/>
          <a:lstStyle/>
          <a:p>
            <a:r>
              <a:rPr lang="ru-RU" dirty="0" smtClean="0"/>
              <a:t>Пассажирский транспорт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Наземный городской транспорт</a:t>
            </a:r>
            <a:endParaRPr lang="ru-RU" dirty="0"/>
          </a:p>
        </p:txBody>
      </p:sp>
      <p:pic>
        <p:nvPicPr>
          <p:cNvPr id="1026" name="Picture 2" descr="http://im5-tub-ru.yandex.net/i?id=238467828-06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1412776"/>
            <a:ext cx="2208245" cy="1656184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113604171-3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7" y="1484784"/>
            <a:ext cx="2112235" cy="1584176"/>
          </a:xfrm>
          <a:prstGeom prst="rect">
            <a:avLst/>
          </a:prstGeom>
          <a:noFill/>
        </p:spPr>
      </p:pic>
      <p:pic>
        <p:nvPicPr>
          <p:cNvPr id="1030" name="Picture 6" descr="http://im8-tub-ru.yandex.net/i?id=139496254-7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556792"/>
            <a:ext cx="2638425" cy="1428750"/>
          </a:xfrm>
          <a:prstGeom prst="rect">
            <a:avLst/>
          </a:prstGeom>
          <a:noFill/>
        </p:spPr>
      </p:pic>
      <p:pic>
        <p:nvPicPr>
          <p:cNvPr id="1032" name="Picture 8" descr="http://im4-tub-ru.yandex.net/i?id=326774247-13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490" y="4005064"/>
            <a:ext cx="2700300" cy="1800200"/>
          </a:xfrm>
          <a:prstGeom prst="rect">
            <a:avLst/>
          </a:prstGeom>
          <a:noFill/>
        </p:spPr>
      </p:pic>
      <p:pic>
        <p:nvPicPr>
          <p:cNvPr id="1034" name="Picture 10" descr="http://im8-tub-ru.yandex.net/i?id=41792640-18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3933056"/>
            <a:ext cx="2940327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Наземный междугородний транспорт</a:t>
            </a:r>
            <a:endParaRPr lang="ru-RU" dirty="0"/>
          </a:p>
        </p:txBody>
      </p:sp>
      <p:pic>
        <p:nvPicPr>
          <p:cNvPr id="20482" name="Picture 2" descr="http://im2-tub-ru.yandex.net/i?id=274848006-2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700808"/>
            <a:ext cx="2358983" cy="1944216"/>
          </a:xfrm>
          <a:prstGeom prst="rect">
            <a:avLst/>
          </a:prstGeom>
          <a:noFill/>
        </p:spPr>
      </p:pic>
      <p:pic>
        <p:nvPicPr>
          <p:cNvPr id="20484" name="Picture 4" descr="http://im8-tub-ru.yandex.net/i?id=464624953-2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43704"/>
            <a:ext cx="2376264" cy="1782198"/>
          </a:xfrm>
          <a:prstGeom prst="rect">
            <a:avLst/>
          </a:prstGeom>
          <a:noFill/>
        </p:spPr>
      </p:pic>
      <p:pic>
        <p:nvPicPr>
          <p:cNvPr id="20486" name="Picture 6" descr="http://im0-tub-ru.yandex.net/i?id=349787356-3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1556792"/>
            <a:ext cx="2376264" cy="1584176"/>
          </a:xfrm>
          <a:prstGeom prst="rect">
            <a:avLst/>
          </a:prstGeom>
          <a:noFill/>
        </p:spPr>
      </p:pic>
      <p:pic>
        <p:nvPicPr>
          <p:cNvPr id="20488" name="Picture 8" descr="http://im8-tub-ru.yandex.net/i?id=310850766-5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4365104"/>
            <a:ext cx="2304256" cy="1736876"/>
          </a:xfrm>
          <a:prstGeom prst="rect">
            <a:avLst/>
          </a:prstGeom>
          <a:noFill/>
        </p:spPr>
      </p:pic>
      <p:pic>
        <p:nvPicPr>
          <p:cNvPr id="20490" name="Picture 10" descr="http://im3-tub-ru.yandex.net/i?id=23102256-3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1700808"/>
            <a:ext cx="2143125" cy="1428750"/>
          </a:xfrm>
          <a:prstGeom prst="rect">
            <a:avLst/>
          </a:prstGeom>
          <a:noFill/>
        </p:spPr>
      </p:pic>
      <p:pic>
        <p:nvPicPr>
          <p:cNvPr id="20494" name="Picture 14" descr="http://im3-tub-ru.yandex.net/i?id=388765843-2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4437112"/>
            <a:ext cx="2267558" cy="1478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Воздушный транспорт</a:t>
            </a:r>
            <a:endParaRPr lang="ru-RU" dirty="0"/>
          </a:p>
        </p:txBody>
      </p:sp>
      <p:pic>
        <p:nvPicPr>
          <p:cNvPr id="17410" name="Picture 2" descr="http://im4-tub-ru.yandex.net/i?id=311324628-0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628800"/>
            <a:ext cx="2765107" cy="1728192"/>
          </a:xfrm>
          <a:prstGeom prst="rect">
            <a:avLst/>
          </a:prstGeom>
          <a:noFill/>
        </p:spPr>
      </p:pic>
      <p:pic>
        <p:nvPicPr>
          <p:cNvPr id="17412" name="Picture 4" descr="http://im0-tub-ru.yandex.net/i?id=452825997-6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484784"/>
            <a:ext cx="2736304" cy="1832346"/>
          </a:xfrm>
          <a:prstGeom prst="rect">
            <a:avLst/>
          </a:prstGeom>
          <a:noFill/>
        </p:spPr>
      </p:pic>
      <p:pic>
        <p:nvPicPr>
          <p:cNvPr id="17414" name="Picture 6" descr="http://im4-tub-ru.yandex.net/i?id=217679636-1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429000"/>
            <a:ext cx="1828043" cy="2448272"/>
          </a:xfrm>
          <a:prstGeom prst="rect">
            <a:avLst/>
          </a:prstGeom>
          <a:noFill/>
        </p:spPr>
      </p:pic>
      <p:pic>
        <p:nvPicPr>
          <p:cNvPr id="17416" name="Picture 8" descr="http://im0-tub-ru.yandex.net/i?id=211992651-1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221088"/>
            <a:ext cx="2683185" cy="1788790"/>
          </a:xfrm>
          <a:prstGeom prst="rect">
            <a:avLst/>
          </a:prstGeom>
          <a:noFill/>
        </p:spPr>
      </p:pic>
      <p:pic>
        <p:nvPicPr>
          <p:cNvPr id="17418" name="Picture 10" descr="http://im0-tub-ru.yandex.net/i?id=470894104-5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069252"/>
            <a:ext cx="2753097" cy="1868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Водный транспорт</a:t>
            </a:r>
            <a:endParaRPr lang="ru-RU" dirty="0"/>
          </a:p>
        </p:txBody>
      </p:sp>
      <p:pic>
        <p:nvPicPr>
          <p:cNvPr id="18434" name="Picture 2" descr="http://im4-tub-ru.yandex.net/i?id=99828801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2232248" cy="1674186"/>
          </a:xfrm>
          <a:prstGeom prst="rect">
            <a:avLst/>
          </a:prstGeom>
          <a:noFill/>
        </p:spPr>
      </p:pic>
      <p:pic>
        <p:nvPicPr>
          <p:cNvPr id="18436" name="Picture 4" descr="http://im4-tub-ru.yandex.net/i?id=318209788-1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0638" y="1556792"/>
            <a:ext cx="2429070" cy="1656184"/>
          </a:xfrm>
          <a:prstGeom prst="rect">
            <a:avLst/>
          </a:prstGeom>
          <a:noFill/>
        </p:spPr>
      </p:pic>
      <p:pic>
        <p:nvPicPr>
          <p:cNvPr id="18438" name="Picture 6" descr="http://im3-tub-ru.yandex.net/i?id=127666570-5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5157192"/>
            <a:ext cx="1981200" cy="1428750"/>
          </a:xfrm>
          <a:prstGeom prst="rect">
            <a:avLst/>
          </a:prstGeom>
          <a:noFill/>
        </p:spPr>
      </p:pic>
      <p:pic>
        <p:nvPicPr>
          <p:cNvPr id="18440" name="Picture 8" descr="http://im5-tub-ru.yandex.net/i?id=448377211-1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3356992"/>
            <a:ext cx="1905000" cy="1428750"/>
          </a:xfrm>
          <a:prstGeom prst="rect">
            <a:avLst/>
          </a:prstGeom>
          <a:noFill/>
        </p:spPr>
      </p:pic>
      <p:pic>
        <p:nvPicPr>
          <p:cNvPr id="18442" name="Picture 10" descr="http://im3-tub-ru.yandex.net/i?id=508743425-56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3284984"/>
            <a:ext cx="21526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Подземный транспорт</a:t>
            </a:r>
            <a:endParaRPr lang="ru-RU" dirty="0"/>
          </a:p>
        </p:txBody>
      </p:sp>
      <p:pic>
        <p:nvPicPr>
          <p:cNvPr id="19458" name="Picture 2" descr="http://im2-tub-ru.yandex.net/i?id=320132213-5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2484276" cy="1656184"/>
          </a:xfrm>
          <a:prstGeom prst="rect">
            <a:avLst/>
          </a:prstGeom>
          <a:noFill/>
        </p:spPr>
      </p:pic>
      <p:pic>
        <p:nvPicPr>
          <p:cNvPr id="19460" name="Picture 4" descr="http://im7-tub-ru.yandex.net/i?id=478546510-1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924944"/>
            <a:ext cx="2286000" cy="1428750"/>
          </a:xfrm>
          <a:prstGeom prst="rect">
            <a:avLst/>
          </a:prstGeom>
          <a:noFill/>
        </p:spPr>
      </p:pic>
      <p:pic>
        <p:nvPicPr>
          <p:cNvPr id="19462" name="Picture 6" descr="http://im5-tub-ru.yandex.net/i?id=341520424-1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412776"/>
            <a:ext cx="2193032" cy="1644774"/>
          </a:xfrm>
          <a:prstGeom prst="rect">
            <a:avLst/>
          </a:prstGeom>
          <a:noFill/>
        </p:spPr>
      </p:pic>
      <p:pic>
        <p:nvPicPr>
          <p:cNvPr id="19464" name="Picture 8" descr="http://im5-tub-ru.yandex.net/i?id=416001990-1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348083"/>
            <a:ext cx="2448272" cy="1589787"/>
          </a:xfrm>
          <a:prstGeom prst="rect">
            <a:avLst/>
          </a:prstGeom>
          <a:noFill/>
        </p:spPr>
      </p:pic>
      <p:pic>
        <p:nvPicPr>
          <p:cNvPr id="19466" name="Picture 10" descr="http://im6-tub-ru.yandex.net/i?id=148779967-18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270793"/>
            <a:ext cx="2728714" cy="1811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Пассажирский транспорт</vt:lpstr>
      <vt:lpstr>Наземный городской транспорт</vt:lpstr>
      <vt:lpstr>Наземный междугородний транспорт</vt:lpstr>
      <vt:lpstr>Воздушный транспорт</vt:lpstr>
      <vt:lpstr>Водный транспорт</vt:lpstr>
      <vt:lpstr>Подземный транспорт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Пассажирский транспорт</dc:title>
  <dc:creator>dixel</dc:creator>
  <cp:lastModifiedBy>dixel</cp:lastModifiedBy>
  <cp:revision>6</cp:revision>
  <dcterms:created xsi:type="dcterms:W3CDTF">2012-11-07T13:24:04Z</dcterms:created>
  <dcterms:modified xsi:type="dcterms:W3CDTF">2012-11-22T17:29:18Z</dcterms:modified>
</cp:coreProperties>
</file>