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0E9D9-4D89-45AF-8D06-189FC150A962}" type="datetimeFigureOut">
              <a:rPr lang="ru-RU" smtClean="0"/>
              <a:pPr/>
              <a:t>07.11.2012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BBB7-BA45-4CC8-8248-7B75645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3.jpeg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8.jpeg"/><Relationship Id="rId5" Type="http://schemas.openxmlformats.org/officeDocument/2006/relationships/image" Target="../media/image57.jpeg"/><Relationship Id="rId4" Type="http://schemas.openxmlformats.org/officeDocument/2006/relationships/image" Target="../media/image5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jpe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8.jpeg"/><Relationship Id="rId5" Type="http://schemas.openxmlformats.org/officeDocument/2006/relationships/image" Target="../media/image67.jpeg"/><Relationship Id="rId4" Type="http://schemas.openxmlformats.org/officeDocument/2006/relationships/image" Target="../media/image6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3.jpeg"/><Relationship Id="rId5" Type="http://schemas.openxmlformats.org/officeDocument/2006/relationships/image" Target="../media/image72.jpeg"/><Relationship Id="rId4" Type="http://schemas.openxmlformats.org/officeDocument/2006/relationships/image" Target="../media/image7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jpeg"/><Relationship Id="rId2" Type="http://schemas.openxmlformats.org/officeDocument/2006/relationships/image" Target="../media/image7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8.jpeg"/><Relationship Id="rId5" Type="http://schemas.openxmlformats.org/officeDocument/2006/relationships/image" Target="../media/image77.jpeg"/><Relationship Id="rId4" Type="http://schemas.openxmlformats.org/officeDocument/2006/relationships/image" Target="../media/image7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jpeg"/><Relationship Id="rId5" Type="http://schemas.openxmlformats.org/officeDocument/2006/relationships/image" Target="../media/image82.jpeg"/><Relationship Id="rId4" Type="http://schemas.openxmlformats.org/officeDocument/2006/relationships/image" Target="../media/image8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r>
              <a:rPr lang="ru-RU" dirty="0" smtClean="0"/>
              <a:t>Дикие животные России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Росомаха</a:t>
            </a:r>
            <a:endParaRPr lang="ru-RU" dirty="0"/>
          </a:p>
        </p:txBody>
      </p:sp>
      <p:pic>
        <p:nvPicPr>
          <p:cNvPr id="23554" name="Picture 2" descr="http://im5-tub-ru.yandex.net/i?id=125638560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2532281" cy="1800200"/>
          </a:xfrm>
          <a:prstGeom prst="rect">
            <a:avLst/>
          </a:prstGeom>
          <a:noFill/>
        </p:spPr>
      </p:pic>
      <p:pic>
        <p:nvPicPr>
          <p:cNvPr id="23556" name="Picture 4" descr="http://im2-tub-ru.yandex.net/i?id=563570168-2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556792"/>
            <a:ext cx="2449066" cy="1518016"/>
          </a:xfrm>
          <a:prstGeom prst="rect">
            <a:avLst/>
          </a:prstGeom>
          <a:noFill/>
        </p:spPr>
      </p:pic>
      <p:pic>
        <p:nvPicPr>
          <p:cNvPr id="23558" name="Picture 6" descr="http://im7-tub-ru.yandex.net/i?id=50969657-5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3645024"/>
            <a:ext cx="2916324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Бобер</a:t>
            </a:r>
            <a:endParaRPr lang="ru-RU" dirty="0"/>
          </a:p>
        </p:txBody>
      </p:sp>
      <p:pic>
        <p:nvPicPr>
          <p:cNvPr id="24578" name="Picture 2" descr="http://im5-tub-ru.yandex.net/i?id=160459237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268760"/>
            <a:ext cx="2232248" cy="1958112"/>
          </a:xfrm>
          <a:prstGeom prst="rect">
            <a:avLst/>
          </a:prstGeom>
          <a:noFill/>
        </p:spPr>
      </p:pic>
      <p:pic>
        <p:nvPicPr>
          <p:cNvPr id="24580" name="Picture 4" descr="http://im3-tub-ru.yandex.net/i?id=480307844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3914" y="1340768"/>
            <a:ext cx="2770868" cy="1872208"/>
          </a:xfrm>
          <a:prstGeom prst="rect">
            <a:avLst/>
          </a:prstGeom>
          <a:noFill/>
        </p:spPr>
      </p:pic>
      <p:pic>
        <p:nvPicPr>
          <p:cNvPr id="24582" name="Picture 6" descr="http://im0-tub-ru.yandex.net/i?id=464655497-3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996952"/>
            <a:ext cx="2880320" cy="1728192"/>
          </a:xfrm>
          <a:prstGeom prst="rect">
            <a:avLst/>
          </a:prstGeom>
          <a:noFill/>
        </p:spPr>
      </p:pic>
      <p:pic>
        <p:nvPicPr>
          <p:cNvPr id="24584" name="Picture 8" descr="http://im7-tub-ru.yandex.net/i?id=174899923-3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552" y="4461706"/>
            <a:ext cx="2448272" cy="1836204"/>
          </a:xfrm>
          <a:prstGeom prst="rect">
            <a:avLst/>
          </a:prstGeom>
          <a:noFill/>
        </p:spPr>
      </p:pic>
      <p:pic>
        <p:nvPicPr>
          <p:cNvPr id="24586" name="Picture 10" descr="http://im4-tub-ru.yandex.net/i?id=8205442-2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168" y="4581128"/>
            <a:ext cx="2615331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Выдра</a:t>
            </a:r>
            <a:endParaRPr lang="ru-RU" dirty="0"/>
          </a:p>
        </p:txBody>
      </p:sp>
      <p:pic>
        <p:nvPicPr>
          <p:cNvPr id="25602" name="Picture 2" descr="http://im4-tub-ru.yandex.net/i?id=246584438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2200275" cy="1428750"/>
          </a:xfrm>
          <a:prstGeom prst="rect">
            <a:avLst/>
          </a:prstGeom>
          <a:noFill/>
        </p:spPr>
      </p:pic>
      <p:pic>
        <p:nvPicPr>
          <p:cNvPr id="25604" name="Picture 4" descr="http://im7-tub-ru.yandex.net/i?id=405315139-6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80989" y="1340768"/>
            <a:ext cx="2112235" cy="1584176"/>
          </a:xfrm>
          <a:prstGeom prst="rect">
            <a:avLst/>
          </a:prstGeom>
          <a:noFill/>
        </p:spPr>
      </p:pic>
      <p:pic>
        <p:nvPicPr>
          <p:cNvPr id="25606" name="Picture 6" descr="http://im3-tub-ru.yandex.net/i?id=31129169-33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636912"/>
            <a:ext cx="2968170" cy="1944216"/>
          </a:xfrm>
          <a:prstGeom prst="rect">
            <a:avLst/>
          </a:prstGeom>
          <a:noFill/>
        </p:spPr>
      </p:pic>
      <p:pic>
        <p:nvPicPr>
          <p:cNvPr id="25608" name="Picture 8" descr="http://im6-tub-ru.yandex.net/i?id=285896374-59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5" y="4437112"/>
            <a:ext cx="2146799" cy="1872208"/>
          </a:xfrm>
          <a:prstGeom prst="rect">
            <a:avLst/>
          </a:prstGeom>
          <a:noFill/>
        </p:spPr>
      </p:pic>
      <p:pic>
        <p:nvPicPr>
          <p:cNvPr id="25610" name="Picture 10" descr="http://im6-tub-ru.yandex.net/i?id=358883197-5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4797152"/>
            <a:ext cx="2418509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Нутрия</a:t>
            </a:r>
            <a:endParaRPr lang="ru-RU" dirty="0"/>
          </a:p>
        </p:txBody>
      </p:sp>
      <p:pic>
        <p:nvPicPr>
          <p:cNvPr id="26626" name="Picture 2" descr="http://im2-tub-ru.yandex.net/i?id=174263555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1" y="1628800"/>
            <a:ext cx="2208245" cy="1656184"/>
          </a:xfrm>
          <a:prstGeom prst="rect">
            <a:avLst/>
          </a:prstGeom>
          <a:noFill/>
        </p:spPr>
      </p:pic>
      <p:pic>
        <p:nvPicPr>
          <p:cNvPr id="26628" name="Picture 4" descr="http://im8-tub-ru.yandex.net/i?id=419361801-3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5679" y="1556792"/>
            <a:ext cx="2406987" cy="1656184"/>
          </a:xfrm>
          <a:prstGeom prst="rect">
            <a:avLst/>
          </a:prstGeom>
          <a:noFill/>
        </p:spPr>
      </p:pic>
      <p:pic>
        <p:nvPicPr>
          <p:cNvPr id="26630" name="Picture 6" descr="http://im3-tub-ru.yandex.net/i?id=653599938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871" y="2852936"/>
            <a:ext cx="2327299" cy="1728192"/>
          </a:xfrm>
          <a:prstGeom prst="rect">
            <a:avLst/>
          </a:prstGeom>
          <a:noFill/>
        </p:spPr>
      </p:pic>
      <p:pic>
        <p:nvPicPr>
          <p:cNvPr id="26632" name="Picture 8" descr="http://im8-tub-ru.yandex.net/i?id=563156848-5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581128"/>
            <a:ext cx="2586618" cy="1716782"/>
          </a:xfrm>
          <a:prstGeom prst="rect">
            <a:avLst/>
          </a:prstGeom>
          <a:noFill/>
        </p:spPr>
      </p:pic>
      <p:pic>
        <p:nvPicPr>
          <p:cNvPr id="26634" name="Picture 10" descr="http://im2-tub-ru.yandex.net/i?id=188824826-6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4725144"/>
            <a:ext cx="2207285" cy="158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Кабан</a:t>
            </a:r>
            <a:endParaRPr lang="ru-RU" dirty="0"/>
          </a:p>
        </p:txBody>
      </p:sp>
      <p:pic>
        <p:nvPicPr>
          <p:cNvPr id="27650" name="Picture 2" descr="http://im7-tub-ru.yandex.net/i?id=130530353-3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2232248" cy="1674186"/>
          </a:xfrm>
          <a:prstGeom prst="rect">
            <a:avLst/>
          </a:prstGeom>
          <a:noFill/>
        </p:spPr>
      </p:pic>
      <p:pic>
        <p:nvPicPr>
          <p:cNvPr id="27652" name="Picture 4" descr="http://im2-tub-ru.yandex.net/i?id=366704939-1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996952"/>
            <a:ext cx="2143125" cy="1428750"/>
          </a:xfrm>
          <a:prstGeom prst="rect">
            <a:avLst/>
          </a:prstGeom>
          <a:noFill/>
        </p:spPr>
      </p:pic>
      <p:pic>
        <p:nvPicPr>
          <p:cNvPr id="27654" name="Picture 6" descr="http://im7-tub-ru.yandex.net/i?id=149623922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88157" y="4509120"/>
            <a:ext cx="2577075" cy="1932806"/>
          </a:xfrm>
          <a:prstGeom prst="rect">
            <a:avLst/>
          </a:prstGeom>
          <a:noFill/>
        </p:spPr>
      </p:pic>
      <p:pic>
        <p:nvPicPr>
          <p:cNvPr id="27656" name="Picture 8" descr="http://im8-tub-ru.yandex.net/i?id=9411189-6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52548" y="1412776"/>
            <a:ext cx="2524120" cy="1584176"/>
          </a:xfrm>
          <a:prstGeom prst="rect">
            <a:avLst/>
          </a:prstGeom>
          <a:noFill/>
        </p:spPr>
      </p:pic>
      <p:pic>
        <p:nvPicPr>
          <p:cNvPr id="27658" name="Picture 10" descr="http://im2-tub-ru.yandex.net/i?id=185366733-6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509120"/>
            <a:ext cx="2376264" cy="1782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Рысь</a:t>
            </a:r>
            <a:endParaRPr lang="ru-RU" dirty="0"/>
          </a:p>
        </p:txBody>
      </p:sp>
      <p:pic>
        <p:nvPicPr>
          <p:cNvPr id="28674" name="Picture 2" descr="http://im0-tub-ru.yandex.net/i?id=590741292-06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2564904"/>
            <a:ext cx="952500" cy="1428750"/>
          </a:xfrm>
          <a:prstGeom prst="rect">
            <a:avLst/>
          </a:prstGeom>
          <a:noFill/>
        </p:spPr>
      </p:pic>
      <p:pic>
        <p:nvPicPr>
          <p:cNvPr id="28676" name="Picture 4" descr="http://im0-tub-ru.yandex.net/i?id=461053480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96751"/>
            <a:ext cx="2016224" cy="1938677"/>
          </a:xfrm>
          <a:prstGeom prst="rect">
            <a:avLst/>
          </a:prstGeom>
          <a:noFill/>
        </p:spPr>
      </p:pic>
      <p:pic>
        <p:nvPicPr>
          <p:cNvPr id="28678" name="Picture 6" descr="http://im5-tub-ru.yandex.net/i?id=524012355-1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95046" y="1268760"/>
            <a:ext cx="2592288" cy="1728192"/>
          </a:xfrm>
          <a:prstGeom prst="rect">
            <a:avLst/>
          </a:prstGeom>
          <a:noFill/>
        </p:spPr>
      </p:pic>
      <p:pic>
        <p:nvPicPr>
          <p:cNvPr id="28680" name="Picture 8" descr="http://im6-tub-ru.yandex.net/i?id=329470607-3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59802" y="4293096"/>
            <a:ext cx="2980490" cy="2004814"/>
          </a:xfrm>
          <a:prstGeom prst="rect">
            <a:avLst/>
          </a:prstGeom>
          <a:noFill/>
        </p:spPr>
      </p:pic>
      <p:pic>
        <p:nvPicPr>
          <p:cNvPr id="28682" name="Picture 10" descr="http://im5-tub-ru.yandex.net/i?id=453319280-01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353694"/>
            <a:ext cx="2304256" cy="1728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Тюлень</a:t>
            </a:r>
            <a:endParaRPr lang="ru-RU" dirty="0"/>
          </a:p>
        </p:txBody>
      </p:sp>
      <p:pic>
        <p:nvPicPr>
          <p:cNvPr id="29698" name="Picture 2" descr="http://im2-tub-ru.yandex.net/i?id=63703880-0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2376264" cy="1584176"/>
          </a:xfrm>
          <a:prstGeom prst="rect">
            <a:avLst/>
          </a:prstGeom>
          <a:noFill/>
        </p:spPr>
      </p:pic>
      <p:pic>
        <p:nvPicPr>
          <p:cNvPr id="29700" name="Picture 4" descr="http://im7-tub-ru.yandex.net/i?id=115181227-1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708920"/>
            <a:ext cx="2247900" cy="1428750"/>
          </a:xfrm>
          <a:prstGeom prst="rect">
            <a:avLst/>
          </a:prstGeom>
          <a:noFill/>
        </p:spPr>
      </p:pic>
      <p:pic>
        <p:nvPicPr>
          <p:cNvPr id="29704" name="Picture 8" descr="http://im8-tub-ru.yandex.net/i?id=157280456-4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5" y="4365104"/>
            <a:ext cx="2765107" cy="1728192"/>
          </a:xfrm>
          <a:prstGeom prst="rect">
            <a:avLst/>
          </a:prstGeom>
          <a:noFill/>
        </p:spPr>
      </p:pic>
      <p:pic>
        <p:nvPicPr>
          <p:cNvPr id="29706" name="Picture 10" descr="http://im8-tub-ru.yandex.net/i?id=391841386-2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59" y="4293096"/>
            <a:ext cx="2577075" cy="1932806"/>
          </a:xfrm>
          <a:prstGeom prst="rect">
            <a:avLst/>
          </a:prstGeom>
          <a:noFill/>
        </p:spPr>
      </p:pic>
      <p:pic>
        <p:nvPicPr>
          <p:cNvPr id="29708" name="Picture 12" descr="http://im8-tub-ru.yandex.net/i?id=396707080-30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44208" y="1412775"/>
            <a:ext cx="2512690" cy="1667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Морж</a:t>
            </a:r>
            <a:endParaRPr lang="ru-RU" dirty="0"/>
          </a:p>
        </p:txBody>
      </p:sp>
      <p:pic>
        <p:nvPicPr>
          <p:cNvPr id="30722" name="Picture 2" descr="http://im3-tub-ru.yandex.net/i?id=227656662-6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2880320" cy="1800200"/>
          </a:xfrm>
          <a:prstGeom prst="rect">
            <a:avLst/>
          </a:prstGeom>
          <a:noFill/>
        </p:spPr>
      </p:pic>
      <p:pic>
        <p:nvPicPr>
          <p:cNvPr id="30724" name="Picture 4" descr="http://im8-tub-ru.yandex.net/i?id=106995201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996952"/>
            <a:ext cx="1781175" cy="1428750"/>
          </a:xfrm>
          <a:prstGeom prst="rect">
            <a:avLst/>
          </a:prstGeom>
          <a:noFill/>
        </p:spPr>
      </p:pic>
      <p:pic>
        <p:nvPicPr>
          <p:cNvPr id="30726" name="Picture 6" descr="http://im2-tub-ru.yandex.net/i?id=528105893-04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8" y="4653136"/>
            <a:ext cx="2575173" cy="1716782"/>
          </a:xfrm>
          <a:prstGeom prst="rect">
            <a:avLst/>
          </a:prstGeom>
          <a:noFill/>
        </p:spPr>
      </p:pic>
      <p:pic>
        <p:nvPicPr>
          <p:cNvPr id="30728" name="Picture 8" descr="http://im5-tub-ru.yandex.net/i?id=542673955-1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653136"/>
            <a:ext cx="2592288" cy="1728192"/>
          </a:xfrm>
          <a:prstGeom prst="rect">
            <a:avLst/>
          </a:prstGeom>
          <a:noFill/>
        </p:spPr>
      </p:pic>
      <p:pic>
        <p:nvPicPr>
          <p:cNvPr id="30730" name="Picture 10" descr="http://im3-tub-ru.yandex.net/i?id=154113805-2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192" y="1484783"/>
            <a:ext cx="2431157" cy="16207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Песец</a:t>
            </a:r>
            <a:endParaRPr lang="ru-RU" dirty="0"/>
          </a:p>
        </p:txBody>
      </p:sp>
      <p:pic>
        <p:nvPicPr>
          <p:cNvPr id="31746" name="Picture 2" descr="http://im4-tub-ru.yandex.net/i?id=280727431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9464" y="1556792"/>
            <a:ext cx="2563728" cy="1716782"/>
          </a:xfrm>
          <a:prstGeom prst="rect">
            <a:avLst/>
          </a:prstGeom>
          <a:noFill/>
        </p:spPr>
      </p:pic>
      <p:pic>
        <p:nvPicPr>
          <p:cNvPr id="31748" name="Picture 4" descr="http://im3-tub-ru.yandex.net/i?id=423323135-6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365104"/>
            <a:ext cx="2724303" cy="1800200"/>
          </a:xfrm>
          <a:prstGeom prst="rect">
            <a:avLst/>
          </a:prstGeom>
          <a:noFill/>
        </p:spPr>
      </p:pic>
      <p:pic>
        <p:nvPicPr>
          <p:cNvPr id="31750" name="Picture 6" descr="http://im8-tub-ru.yandex.net/i?id=217108748-1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340768"/>
            <a:ext cx="2484276" cy="1656184"/>
          </a:xfrm>
          <a:prstGeom prst="rect">
            <a:avLst/>
          </a:prstGeom>
          <a:noFill/>
        </p:spPr>
      </p:pic>
      <p:pic>
        <p:nvPicPr>
          <p:cNvPr id="31752" name="Picture 8" descr="http://im3-tub-ru.yandex.net/i?id=403561824-16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2348880"/>
            <a:ext cx="2160240" cy="2160240"/>
          </a:xfrm>
          <a:prstGeom prst="rect">
            <a:avLst/>
          </a:prstGeom>
          <a:noFill/>
        </p:spPr>
      </p:pic>
      <p:pic>
        <p:nvPicPr>
          <p:cNvPr id="31754" name="Picture 10" descr="http://im2-tub-ru.yandex.net/i?id=511722381-1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437112"/>
            <a:ext cx="2088232" cy="19824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Ёж</a:t>
            </a:r>
            <a:endParaRPr lang="ru-RU" dirty="0"/>
          </a:p>
        </p:txBody>
      </p:sp>
      <p:pic>
        <p:nvPicPr>
          <p:cNvPr id="32770" name="Picture 2" descr="http://im3-tub-ru.yandex.net/i?id=217633318-6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2193032" cy="1644774"/>
          </a:xfrm>
          <a:prstGeom prst="rect">
            <a:avLst/>
          </a:prstGeom>
          <a:noFill/>
        </p:spPr>
      </p:pic>
      <p:pic>
        <p:nvPicPr>
          <p:cNvPr id="32772" name="Picture 4" descr="http://im8-tub-ru.yandex.net/i?id=311754635-2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1340768"/>
            <a:ext cx="2430016" cy="1518760"/>
          </a:xfrm>
          <a:prstGeom prst="rect">
            <a:avLst/>
          </a:prstGeom>
          <a:noFill/>
        </p:spPr>
      </p:pic>
      <p:pic>
        <p:nvPicPr>
          <p:cNvPr id="32774" name="Picture 6" descr="http://im0-tub-ru.yandex.net/i?id=291493594-05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708920"/>
            <a:ext cx="2484276" cy="1800200"/>
          </a:xfrm>
          <a:prstGeom prst="rect">
            <a:avLst/>
          </a:prstGeom>
          <a:noFill/>
        </p:spPr>
      </p:pic>
      <p:pic>
        <p:nvPicPr>
          <p:cNvPr id="32776" name="Picture 8" descr="http://im7-tub-ru.yandex.net/i?id=513566695-4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907" y="4581128"/>
            <a:ext cx="2238969" cy="1584176"/>
          </a:xfrm>
          <a:prstGeom prst="rect">
            <a:avLst/>
          </a:prstGeom>
          <a:noFill/>
        </p:spPr>
      </p:pic>
      <p:pic>
        <p:nvPicPr>
          <p:cNvPr id="32778" name="Picture 10" descr="http://im4-tub-ru.yandex.net/i?id=507804342-0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4221088"/>
            <a:ext cx="1685156" cy="2038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Медведи</a:t>
            </a:r>
            <a:endParaRPr lang="ru-RU" dirty="0"/>
          </a:p>
        </p:txBody>
      </p:sp>
      <p:pic>
        <p:nvPicPr>
          <p:cNvPr id="1026" name="Picture 2" descr="http://im2-tub-ru.yandex.net/i?id=244410379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5"/>
            <a:ext cx="2808312" cy="2025225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615518574-6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581128"/>
            <a:ext cx="2646040" cy="1653775"/>
          </a:xfrm>
          <a:prstGeom prst="rect">
            <a:avLst/>
          </a:prstGeom>
          <a:noFill/>
        </p:spPr>
      </p:pic>
      <p:pic>
        <p:nvPicPr>
          <p:cNvPr id="1032" name="Picture 8" descr="http://im0-tub-ru.yandex.net/i?id=191207581-6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026801"/>
            <a:ext cx="2952328" cy="2343117"/>
          </a:xfrm>
          <a:prstGeom prst="rect">
            <a:avLst/>
          </a:prstGeom>
          <a:noFill/>
        </p:spPr>
      </p:pic>
      <p:pic>
        <p:nvPicPr>
          <p:cNvPr id="1034" name="Picture 10" descr="http://im8-tub-ru.yandex.net/i?id=349967015-6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128" y="1844824"/>
            <a:ext cx="2577075" cy="19328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Волки</a:t>
            </a:r>
            <a:endParaRPr lang="ru-RU" dirty="0"/>
          </a:p>
        </p:txBody>
      </p:sp>
      <p:pic>
        <p:nvPicPr>
          <p:cNvPr id="16386" name="Picture 2" descr="http://im0-tub-ru.yandex.net/i?id=262908704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2304256" cy="1838502"/>
          </a:xfrm>
          <a:prstGeom prst="rect">
            <a:avLst/>
          </a:prstGeom>
          <a:noFill/>
        </p:spPr>
      </p:pic>
      <p:pic>
        <p:nvPicPr>
          <p:cNvPr id="16388" name="Picture 4" descr="http://im0-tub-ru.yandex.net/i?id=39446013-1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268760"/>
            <a:ext cx="2376264" cy="1895956"/>
          </a:xfrm>
          <a:prstGeom prst="rect">
            <a:avLst/>
          </a:prstGeom>
          <a:noFill/>
        </p:spPr>
      </p:pic>
      <p:pic>
        <p:nvPicPr>
          <p:cNvPr id="16390" name="Picture 6" descr="http://im3-tub-ru.yandex.net/i?id=146110271-1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3140968"/>
            <a:ext cx="2088232" cy="1886957"/>
          </a:xfrm>
          <a:prstGeom prst="rect">
            <a:avLst/>
          </a:prstGeom>
          <a:noFill/>
        </p:spPr>
      </p:pic>
      <p:pic>
        <p:nvPicPr>
          <p:cNvPr id="16392" name="Picture 8" descr="http://im0-tub-ru.yandex.net/i?id=163692354-55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76818" y="5013176"/>
            <a:ext cx="2571299" cy="1500758"/>
          </a:xfrm>
          <a:prstGeom prst="rect">
            <a:avLst/>
          </a:prstGeom>
          <a:noFill/>
        </p:spPr>
      </p:pic>
      <p:pic>
        <p:nvPicPr>
          <p:cNvPr id="16394" name="Picture 10" descr="http://im7-tub-ru.yandex.net/i?id=40310429-63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55576" y="4596587"/>
            <a:ext cx="2376264" cy="1773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Лисы</a:t>
            </a:r>
            <a:endParaRPr lang="ru-RU" dirty="0"/>
          </a:p>
        </p:txBody>
      </p:sp>
      <p:pic>
        <p:nvPicPr>
          <p:cNvPr id="17410" name="Picture 2" descr="http://im3-tub-ru.yandex.net/i?id=359325895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12776"/>
            <a:ext cx="2448272" cy="1836204"/>
          </a:xfrm>
          <a:prstGeom prst="rect">
            <a:avLst/>
          </a:prstGeom>
          <a:noFill/>
        </p:spPr>
      </p:pic>
      <p:pic>
        <p:nvPicPr>
          <p:cNvPr id="17412" name="Picture 4" descr="http://im0-tub-ru.yandex.net/i?id=454218580-17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0314" y="1556792"/>
            <a:ext cx="2649894" cy="1656184"/>
          </a:xfrm>
          <a:prstGeom prst="rect">
            <a:avLst/>
          </a:prstGeom>
          <a:noFill/>
        </p:spPr>
      </p:pic>
      <p:pic>
        <p:nvPicPr>
          <p:cNvPr id="17414" name="Picture 6" descr="http://im5-tub-ru.yandex.net/i?id=372726207-5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2348880"/>
            <a:ext cx="1905000" cy="1428750"/>
          </a:xfrm>
          <a:prstGeom prst="rect">
            <a:avLst/>
          </a:prstGeom>
          <a:noFill/>
        </p:spPr>
      </p:pic>
      <p:pic>
        <p:nvPicPr>
          <p:cNvPr id="17416" name="Picture 8" descr="http://im2-tub-ru.yandex.net/i?id=149611266-1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4653136"/>
            <a:ext cx="2575173" cy="1716782"/>
          </a:xfrm>
          <a:prstGeom prst="rect">
            <a:avLst/>
          </a:prstGeom>
          <a:noFill/>
        </p:spPr>
      </p:pic>
      <p:pic>
        <p:nvPicPr>
          <p:cNvPr id="17418" name="Picture 10" descr="http://im8-tub-ru.yandex.net/i?id=463204994-35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4653136"/>
            <a:ext cx="2467161" cy="1644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Зайцы</a:t>
            </a:r>
            <a:endParaRPr lang="ru-RU" dirty="0"/>
          </a:p>
        </p:txBody>
      </p:sp>
      <p:pic>
        <p:nvPicPr>
          <p:cNvPr id="18434" name="Picture 2" descr="http://im7-tub-ru.yandex.net/i?id=364899205-2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60165" y="4581128"/>
            <a:ext cx="2289043" cy="1716782"/>
          </a:xfrm>
          <a:prstGeom prst="rect">
            <a:avLst/>
          </a:prstGeom>
          <a:noFill/>
        </p:spPr>
      </p:pic>
      <p:pic>
        <p:nvPicPr>
          <p:cNvPr id="18436" name="Picture 4" descr="http://im8-tub-ru.yandex.net/i?id=417685880-4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2407948" cy="1584176"/>
          </a:xfrm>
          <a:prstGeom prst="rect">
            <a:avLst/>
          </a:prstGeom>
          <a:noFill/>
        </p:spPr>
      </p:pic>
      <p:pic>
        <p:nvPicPr>
          <p:cNvPr id="18438" name="Picture 6" descr="http://im3-tub-ru.yandex.net/i?id=148296636-2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412776"/>
            <a:ext cx="2539482" cy="1656184"/>
          </a:xfrm>
          <a:prstGeom prst="rect">
            <a:avLst/>
          </a:prstGeom>
          <a:noFill/>
        </p:spPr>
      </p:pic>
      <p:pic>
        <p:nvPicPr>
          <p:cNvPr id="18440" name="Picture 8" descr="http://im2-tub-ru.yandex.net/i?id=192064233-52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5576" y="4725144"/>
            <a:ext cx="2799523" cy="1572766"/>
          </a:xfrm>
          <a:prstGeom prst="rect">
            <a:avLst/>
          </a:prstGeom>
          <a:noFill/>
        </p:spPr>
      </p:pic>
      <p:pic>
        <p:nvPicPr>
          <p:cNvPr id="18442" name="Picture 10" descr="http://im5-tub-ru.yandex.net/i?id=76341197-19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2835739"/>
            <a:ext cx="2448272" cy="18270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Лоси</a:t>
            </a:r>
            <a:endParaRPr lang="ru-RU" dirty="0"/>
          </a:p>
        </p:txBody>
      </p:sp>
      <p:pic>
        <p:nvPicPr>
          <p:cNvPr id="19458" name="Picture 2" descr="http://im2-tub-ru.yandex.net/i?id=37462636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9579" y="1124744"/>
            <a:ext cx="2712301" cy="2034226"/>
          </a:xfrm>
          <a:prstGeom prst="rect">
            <a:avLst/>
          </a:prstGeom>
          <a:noFill/>
        </p:spPr>
      </p:pic>
      <p:pic>
        <p:nvPicPr>
          <p:cNvPr id="19460" name="Picture 4" descr="http://im8-tub-ru.yandex.net/i?id=162549135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0909" y="1052736"/>
            <a:ext cx="2688299" cy="2016224"/>
          </a:xfrm>
          <a:prstGeom prst="rect">
            <a:avLst/>
          </a:prstGeom>
          <a:noFill/>
        </p:spPr>
      </p:pic>
      <p:pic>
        <p:nvPicPr>
          <p:cNvPr id="19462" name="Picture 6" descr="http://im6-tub-ru.yandex.net/i?id=546602738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933056"/>
            <a:ext cx="4032448" cy="24789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Олени</a:t>
            </a:r>
            <a:endParaRPr lang="ru-RU" dirty="0"/>
          </a:p>
        </p:txBody>
      </p:sp>
      <p:pic>
        <p:nvPicPr>
          <p:cNvPr id="20482" name="Picture 2" descr="http://im4-tub-ru.yandex.net/i?id=620938580-59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2449712" cy="1944216"/>
          </a:xfrm>
          <a:prstGeom prst="rect">
            <a:avLst/>
          </a:prstGeom>
          <a:noFill/>
        </p:spPr>
      </p:pic>
      <p:pic>
        <p:nvPicPr>
          <p:cNvPr id="20484" name="Picture 4" descr="http://im0-tub-ru.yandex.net/i?id=433851903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10970" y="1484784"/>
            <a:ext cx="2484276" cy="1656184"/>
          </a:xfrm>
          <a:prstGeom prst="rect">
            <a:avLst/>
          </a:prstGeom>
          <a:noFill/>
        </p:spPr>
      </p:pic>
      <p:pic>
        <p:nvPicPr>
          <p:cNvPr id="20486" name="Picture 6" descr="http://im7-tub-ru.yandex.net/i?id=168181437-2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3645024"/>
            <a:ext cx="2736304" cy="27732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Тигры</a:t>
            </a:r>
            <a:endParaRPr lang="ru-RU" dirty="0"/>
          </a:p>
        </p:txBody>
      </p:sp>
      <p:pic>
        <p:nvPicPr>
          <p:cNvPr id="21506" name="Picture 2" descr="http://im6-tub-ru.yandex.net/i?id=54371514-6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1" y="1340768"/>
            <a:ext cx="2496277" cy="1872208"/>
          </a:xfrm>
          <a:prstGeom prst="rect">
            <a:avLst/>
          </a:prstGeom>
          <a:noFill/>
        </p:spPr>
      </p:pic>
      <p:pic>
        <p:nvPicPr>
          <p:cNvPr id="21508" name="Picture 4" descr="http://im0-tub-ru.yandex.net/i?id=246332807-6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2852936"/>
            <a:ext cx="2664296" cy="1737584"/>
          </a:xfrm>
          <a:prstGeom prst="rect">
            <a:avLst/>
          </a:prstGeom>
          <a:noFill/>
        </p:spPr>
      </p:pic>
      <p:pic>
        <p:nvPicPr>
          <p:cNvPr id="21510" name="Picture 6" descr="http://im4-tub-ru.yandex.net/i?id=274201349-6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4725144"/>
            <a:ext cx="2558684" cy="1872208"/>
          </a:xfrm>
          <a:prstGeom prst="rect">
            <a:avLst/>
          </a:prstGeom>
          <a:noFill/>
        </p:spPr>
      </p:pic>
      <p:pic>
        <p:nvPicPr>
          <p:cNvPr id="21512" name="Picture 8" descr="http://im7-tub-ru.yandex.net/i?id=281273396-58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1196751"/>
            <a:ext cx="2647181" cy="1764787"/>
          </a:xfrm>
          <a:prstGeom prst="rect">
            <a:avLst/>
          </a:prstGeom>
          <a:noFill/>
        </p:spPr>
      </p:pic>
      <p:pic>
        <p:nvPicPr>
          <p:cNvPr id="21514" name="Picture 10" descr="http://im7-tub-ru.yandex.net/i?id=180728403-4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653136"/>
            <a:ext cx="2625080" cy="1968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Белки</a:t>
            </a:r>
            <a:endParaRPr lang="ru-RU" dirty="0"/>
          </a:p>
        </p:txBody>
      </p:sp>
      <p:pic>
        <p:nvPicPr>
          <p:cNvPr id="22530" name="Picture 2" descr="http://im4-tub-ru.yandex.net/i?id=100314038-3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2286000" cy="1428750"/>
          </a:xfrm>
          <a:prstGeom prst="rect">
            <a:avLst/>
          </a:prstGeom>
          <a:noFill/>
        </p:spPr>
      </p:pic>
      <p:pic>
        <p:nvPicPr>
          <p:cNvPr id="22532" name="Picture 4" descr="http://im4-tub-ru.yandex.net/i?id=150610399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340768"/>
            <a:ext cx="1743075" cy="1428750"/>
          </a:xfrm>
          <a:prstGeom prst="rect">
            <a:avLst/>
          </a:prstGeom>
          <a:noFill/>
        </p:spPr>
      </p:pic>
      <p:pic>
        <p:nvPicPr>
          <p:cNvPr id="22534" name="Picture 6" descr="http://im3-tub-ru.yandex.net/i?id=563917766-1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64155" y="4365104"/>
            <a:ext cx="2385053" cy="1788790"/>
          </a:xfrm>
          <a:prstGeom prst="rect">
            <a:avLst/>
          </a:prstGeom>
          <a:noFill/>
        </p:spPr>
      </p:pic>
      <p:pic>
        <p:nvPicPr>
          <p:cNvPr id="22536" name="Picture 8" descr="http://im0-tub-ru.yandex.net/i?id=620811664-07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4443704"/>
            <a:ext cx="2376264" cy="1782198"/>
          </a:xfrm>
          <a:prstGeom prst="rect">
            <a:avLst/>
          </a:prstGeom>
          <a:noFill/>
        </p:spPr>
      </p:pic>
      <p:pic>
        <p:nvPicPr>
          <p:cNvPr id="22538" name="Picture 10" descr="http://im0-tub-ru.yandex.net/i?id=299256482-62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63888" y="2780928"/>
            <a:ext cx="21336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21</Words>
  <Application>Microsoft Office PowerPoint</Application>
  <PresentationFormat>Экран 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Дикие животные России</vt:lpstr>
      <vt:lpstr>Медведи</vt:lpstr>
      <vt:lpstr>Волки</vt:lpstr>
      <vt:lpstr>Лисы</vt:lpstr>
      <vt:lpstr>Зайцы</vt:lpstr>
      <vt:lpstr>Лоси</vt:lpstr>
      <vt:lpstr>Олени</vt:lpstr>
      <vt:lpstr>Тигры</vt:lpstr>
      <vt:lpstr>Белки</vt:lpstr>
      <vt:lpstr>Росомаха</vt:lpstr>
      <vt:lpstr>Бобер</vt:lpstr>
      <vt:lpstr>Выдра</vt:lpstr>
      <vt:lpstr>Нутрия</vt:lpstr>
      <vt:lpstr>Кабан</vt:lpstr>
      <vt:lpstr>Рысь</vt:lpstr>
      <vt:lpstr>Тюлень</vt:lpstr>
      <vt:lpstr>Морж</vt:lpstr>
      <vt:lpstr>Песец</vt:lpstr>
      <vt:lpstr>Ёж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животные России</dc:title>
  <dc:creator>dixel</dc:creator>
  <cp:lastModifiedBy>dixel</cp:lastModifiedBy>
  <cp:revision>9</cp:revision>
  <dcterms:created xsi:type="dcterms:W3CDTF">2012-11-07T13:51:41Z</dcterms:created>
  <dcterms:modified xsi:type="dcterms:W3CDTF">2012-11-07T17:48:26Z</dcterms:modified>
</cp:coreProperties>
</file>