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63" r:id="rId5"/>
    <p:sldId id="257" r:id="rId6"/>
    <p:sldId id="258" r:id="rId7"/>
    <p:sldId id="266" r:id="rId8"/>
    <p:sldId id="265" r:id="rId9"/>
    <p:sldId id="264" r:id="rId10"/>
    <p:sldId id="259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0000"/>
    <a:srgbClr val="FF9900"/>
    <a:srgbClr val="66FF99"/>
    <a:srgbClr val="008000"/>
    <a:srgbClr val="CCCC00"/>
    <a:srgbClr val="DDDDDD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B30CC-408E-41D3-AE69-8EE760DE942A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9CA26-274C-4060-8F29-9B17C4EFD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74DB-49FC-4E8B-BA19-0F0E95335E0A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E5318-40FC-449A-9A94-36E861BB7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841E9-185F-4865-B2A1-E0E801C91213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83C52-4F76-42E6-AF1D-C92E9B541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0B34-4F6A-4CFE-9B20-0391AB7A0FC4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1C4A1-1709-4891-99C3-F07017636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FCE56-E6B1-4E7A-88F2-03F1D26BDBEC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D9769-17C6-4AC2-895D-365225335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9081B-21F1-432C-8153-ECF0BE94E298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11D37-0169-4B06-868C-F5840DF02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A37CB-E11D-46A9-8BF6-275FDB20F158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49B6A-F551-4FB1-A4E3-6508C04AE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4695E-B2EA-4EDC-ABD1-3EB656192F00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C6E5-5D33-4581-9FA9-9FD391729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4CC1-95AD-4517-8913-8084EFA8E612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0BBB4-CDB8-4D5C-BAD0-80C31A257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AAF95-B046-49EE-8173-B7B7B73F4A6E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D8ADA-4A20-4812-BA3A-1F15A612E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C079-0521-40BD-AC52-8C163135D798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77EEF-29C5-4B2A-880D-794E5DD8F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6303407-63EE-45D1-ACCF-87AFE1606659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4F5A32-9B12-4D35-8E93-6A66ED145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17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7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17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7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17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17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17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17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260350"/>
            <a:ext cx="4895850" cy="2116138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ЗАГАДКИ </a:t>
            </a:r>
            <a:br>
              <a:rPr lang="ru-RU" sz="5400" b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r>
              <a:rPr lang="ru-RU" sz="5400" b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ПРО ТРАНСПОРТ</a:t>
            </a:r>
          </a:p>
        </p:txBody>
      </p:sp>
      <p:pic>
        <p:nvPicPr>
          <p:cNvPr id="13315" name="Picture 9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357563"/>
            <a:ext cx="33337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6516688" y="4149725"/>
            <a:ext cx="14398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/>
              <a:t>- ?</a:t>
            </a: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5508625" y="83661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ПАРОХОД</a:t>
            </a:r>
          </a:p>
        </p:txBody>
      </p:sp>
      <p:pic>
        <p:nvPicPr>
          <p:cNvPr id="22531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1557338"/>
            <a:ext cx="41910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12"/>
          <p:cNvSpPr txBox="1">
            <a:spLocks noChangeArrowheads="1"/>
          </p:cNvSpPr>
          <p:nvPr/>
        </p:nvSpPr>
        <p:spPr bwMode="auto">
          <a:xfrm>
            <a:off x="376238" y="357188"/>
            <a:ext cx="3714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chemeClr val="accent2"/>
                </a:solidFill>
                <a:latin typeface="Arial Unicode MS" pitchFamily="34" charset="-128"/>
              </a:rPr>
              <a:t>Под капитанскою рукой</a:t>
            </a:r>
          </a:p>
          <a:p>
            <a:r>
              <a:rPr lang="ru-RU" sz="2400" i="1">
                <a:solidFill>
                  <a:schemeClr val="accent2"/>
                </a:solidFill>
                <a:latin typeface="Arial Unicode MS" pitchFamily="34" charset="-128"/>
              </a:rPr>
              <a:t>Проходит морем и рекой</a:t>
            </a: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66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4"/>
          <p:cNvSpPr>
            <a:spLocks noChangeArrowheads="1" noChangeShapeType="1" noTextEdit="1"/>
          </p:cNvSpPr>
          <p:nvPr/>
        </p:nvSpPr>
        <p:spPr bwMode="auto">
          <a:xfrm>
            <a:off x="2627313" y="1844675"/>
            <a:ext cx="4040187" cy="2635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КОНЕЦ</a:t>
            </a: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4859338" y="1268413"/>
            <a:ext cx="280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sng">
                <a:solidFill>
                  <a:schemeClr val="bg1"/>
                </a:solidFill>
              </a:rPr>
              <a:t>САМОЛЕТ</a:t>
            </a:r>
          </a:p>
        </p:txBody>
      </p:sp>
      <p:pic>
        <p:nvPicPr>
          <p:cNvPr id="14339" name="Picture 7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781300"/>
            <a:ext cx="5659437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395288" y="404813"/>
            <a:ext cx="32400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accent1"/>
                </a:solidFill>
                <a:latin typeface="Arial Unicode MS" pitchFamily="34" charset="-128"/>
              </a:rPr>
              <a:t>Перелетая океан,</a:t>
            </a:r>
          </a:p>
          <a:p>
            <a:r>
              <a:rPr lang="ru-RU" sz="2400" b="1" i="1">
                <a:solidFill>
                  <a:schemeClr val="accent1"/>
                </a:solidFill>
                <a:latin typeface="Arial Unicode MS" pitchFamily="34" charset="-128"/>
              </a:rPr>
              <a:t>Он достигает дальних стран.</a:t>
            </a: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chemeClr val="bg1"/>
            </a:gs>
            <a:gs pos="100000">
              <a:srgbClr val="66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5435600" y="1628775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ВЕРТОЛЕТ</a:t>
            </a:r>
          </a:p>
        </p:txBody>
      </p:sp>
      <p:pic>
        <p:nvPicPr>
          <p:cNvPr id="15363" name="Picture 10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636838"/>
            <a:ext cx="48958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179388" y="188913"/>
            <a:ext cx="38163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0000FF"/>
                </a:solidFill>
                <a:latin typeface="Arial Unicode MS" pitchFamily="34" charset="-128"/>
              </a:rPr>
              <a:t>Стрекоза гудит большая</a:t>
            </a:r>
          </a:p>
          <a:p>
            <a:r>
              <a:rPr lang="ru-RU" sz="2400" i="1">
                <a:solidFill>
                  <a:srgbClr val="0000FF"/>
                </a:solidFill>
                <a:latin typeface="Arial Unicode MS" pitchFamily="34" charset="-128"/>
              </a:rPr>
              <a:t> Полетать вас приглашаю!</a:t>
            </a:r>
          </a:p>
          <a:p>
            <a:r>
              <a:rPr lang="ru-RU" sz="2400" i="1">
                <a:solidFill>
                  <a:srgbClr val="0000FF"/>
                </a:solidFill>
                <a:latin typeface="Arial Unicode MS" pitchFamily="34" charset="-128"/>
              </a:rPr>
              <a:t>Кресла мягкие для вас</a:t>
            </a:r>
          </a:p>
          <a:p>
            <a:r>
              <a:rPr lang="ru-RU" sz="2400" i="1">
                <a:solidFill>
                  <a:srgbClr val="0000FF"/>
                </a:solidFill>
                <a:latin typeface="Arial Unicode MS" pitchFamily="34" charset="-128"/>
              </a:rPr>
              <a:t>И пилоты – высший класс!</a:t>
            </a: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8F2"/>
            </a:gs>
            <a:gs pos="100000">
              <a:srgbClr val="41FAF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3"/>
          <p:cNvSpPr txBox="1">
            <a:spLocks noChangeArrowheads="1"/>
          </p:cNvSpPr>
          <p:nvPr/>
        </p:nvSpPr>
        <p:spPr bwMode="auto">
          <a:xfrm>
            <a:off x="6156325" y="2205038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ПАРАШЮТ</a:t>
            </a:r>
          </a:p>
        </p:txBody>
      </p:sp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735013" y="573088"/>
            <a:ext cx="426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chemeClr val="accent2"/>
                </a:solidFill>
                <a:latin typeface="Arial Unicode MS" pitchFamily="34" charset="-128"/>
              </a:rPr>
              <a:t>Тучек нет на горизонте</a:t>
            </a:r>
          </a:p>
          <a:p>
            <a:r>
              <a:rPr lang="ru-RU" sz="2400" i="1">
                <a:solidFill>
                  <a:schemeClr val="accent2"/>
                </a:solidFill>
                <a:latin typeface="Arial Unicode MS" pitchFamily="34" charset="-128"/>
              </a:rPr>
              <a:t>Но раскрылся в небе зонтик!</a:t>
            </a:r>
          </a:p>
          <a:p>
            <a:r>
              <a:rPr lang="ru-RU" sz="2400" i="1">
                <a:solidFill>
                  <a:schemeClr val="accent2"/>
                </a:solidFill>
                <a:latin typeface="Arial Unicode MS" pitchFamily="34" charset="-128"/>
              </a:rPr>
              <a:t>Через несколько минут</a:t>
            </a:r>
          </a:p>
          <a:p>
            <a:r>
              <a:rPr lang="ru-RU" sz="2400" i="1">
                <a:solidFill>
                  <a:schemeClr val="accent2"/>
                </a:solidFill>
                <a:latin typeface="Arial Unicode MS" pitchFamily="34" charset="-128"/>
              </a:rPr>
              <a:t>Опустился …</a:t>
            </a:r>
          </a:p>
        </p:txBody>
      </p:sp>
      <p:pic>
        <p:nvPicPr>
          <p:cNvPr id="16388" name="Picture 13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3068638"/>
            <a:ext cx="33401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66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5219700" y="170021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CC0066"/>
                </a:solidFill>
              </a:rPr>
              <a:t>МАШИНА</a:t>
            </a:r>
          </a:p>
        </p:txBody>
      </p:sp>
      <p:pic>
        <p:nvPicPr>
          <p:cNvPr id="17411" name="Picture 11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357563"/>
            <a:ext cx="54006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539750" y="333375"/>
            <a:ext cx="415766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CC0066"/>
                </a:solidFill>
                <a:latin typeface="Arial Unicode MS" pitchFamily="34" charset="-128"/>
              </a:rPr>
              <a:t>Садясь в него, мы едем все</a:t>
            </a:r>
          </a:p>
          <a:p>
            <a:r>
              <a:rPr lang="ru-RU" sz="2400" i="1">
                <a:solidFill>
                  <a:srgbClr val="CC0066"/>
                </a:solidFill>
                <a:latin typeface="Arial Unicode MS" pitchFamily="34" charset="-128"/>
              </a:rPr>
              <a:t>На нашу дачу по шоссе</a:t>
            </a:r>
            <a:r>
              <a:rPr lang="ru-RU">
                <a:solidFill>
                  <a:srgbClr val="CC0066"/>
                </a:solidFill>
                <a:latin typeface="Arial Unicode MS" pitchFamily="34" charset="-128"/>
              </a:rPr>
              <a:t>.</a:t>
            </a:r>
            <a:r>
              <a:rPr lang="ru-RU">
                <a:solidFill>
                  <a:schemeClr val="accent2"/>
                </a:solidFill>
                <a:latin typeface="Arial Unicode MS" pitchFamily="34" charset="-128"/>
              </a:rPr>
              <a:t> </a:t>
            </a:r>
          </a:p>
          <a:p>
            <a:endParaRPr lang="ru-RU">
              <a:latin typeface="Arial Unicode MS" pitchFamily="34" charset="-128"/>
            </a:endParaRP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BCBA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5003800" y="981075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CC0066"/>
                </a:solidFill>
              </a:rPr>
              <a:t>ПАРОВОЗ</a:t>
            </a:r>
          </a:p>
        </p:txBody>
      </p:sp>
      <p:pic>
        <p:nvPicPr>
          <p:cNvPr id="18435" name="Picture 10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276475"/>
            <a:ext cx="623570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179388" y="260350"/>
            <a:ext cx="41592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CC0066"/>
                </a:solidFill>
                <a:latin typeface="Arial Unicode MS" pitchFamily="34" charset="-128"/>
              </a:rPr>
              <a:t>Еду в нем на верхней полке</a:t>
            </a:r>
          </a:p>
          <a:p>
            <a:r>
              <a:rPr lang="ru-RU" sz="2400" i="1">
                <a:solidFill>
                  <a:srgbClr val="CC0066"/>
                </a:solidFill>
                <a:latin typeface="Arial Unicode MS" pitchFamily="34" charset="-128"/>
              </a:rPr>
              <a:t>К морю,  к солнышку, на юг.</a:t>
            </a:r>
          </a:p>
          <a:p>
            <a:r>
              <a:rPr lang="ru-RU" sz="2400" i="1">
                <a:solidFill>
                  <a:srgbClr val="CC0066"/>
                </a:solidFill>
                <a:latin typeface="Arial Unicode MS" pitchFamily="34" charset="-128"/>
              </a:rPr>
              <a:t>А колеса без умолку:</a:t>
            </a:r>
          </a:p>
          <a:p>
            <a:r>
              <a:rPr lang="ru-RU" sz="2400" i="1">
                <a:solidFill>
                  <a:srgbClr val="CC0066"/>
                </a:solidFill>
                <a:latin typeface="Arial Unicode MS" pitchFamily="34" charset="-128"/>
              </a:rPr>
              <a:t>Тук-тук-тук! Тук-тук-тук!</a:t>
            </a: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50000">
              <a:schemeClr val="bg1"/>
            </a:gs>
            <a:gs pos="100000">
              <a:srgbClr val="FF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3"/>
          <p:cNvSpPr txBox="1">
            <a:spLocks noChangeArrowheads="1"/>
          </p:cNvSpPr>
          <p:nvPr/>
        </p:nvSpPr>
        <p:spPr bwMode="auto">
          <a:xfrm>
            <a:off x="5364163" y="1412875"/>
            <a:ext cx="280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</a:rPr>
              <a:t>ВЕЛОСИПЕД</a:t>
            </a:r>
          </a:p>
        </p:txBody>
      </p:sp>
      <p:pic>
        <p:nvPicPr>
          <p:cNvPr id="19459" name="Picture 10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133600"/>
            <a:ext cx="569595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447675" y="285750"/>
            <a:ext cx="38925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990000"/>
                </a:solidFill>
                <a:latin typeface="Arial Unicode MS" pitchFamily="34" charset="-128"/>
              </a:rPr>
              <a:t>Руль держи, крути педали</a:t>
            </a:r>
          </a:p>
          <a:p>
            <a:r>
              <a:rPr lang="ru-RU" sz="2400" i="1">
                <a:solidFill>
                  <a:srgbClr val="990000"/>
                </a:solidFill>
                <a:latin typeface="Arial Unicode MS" pitchFamily="34" charset="-128"/>
              </a:rPr>
              <a:t>И езжай в любые дали!</a:t>
            </a:r>
          </a:p>
          <a:p>
            <a:endParaRPr lang="ru-RU">
              <a:latin typeface="Arial Unicode MS" pitchFamily="34" charset="-128"/>
            </a:endParaRP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D8F6A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5219700" y="83661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9933"/>
                </a:solidFill>
              </a:rPr>
              <a:t>АВТОБУС</a:t>
            </a:r>
          </a:p>
        </p:txBody>
      </p:sp>
      <p:pic>
        <p:nvPicPr>
          <p:cNvPr id="20483" name="Picture 8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328863"/>
            <a:ext cx="5780087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0" y="260350"/>
            <a:ext cx="434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chemeClr val="tx2"/>
                </a:solidFill>
                <a:latin typeface="Arial Unicode MS" pitchFamily="34" charset="-128"/>
              </a:rPr>
              <a:t>Весь день домой и на работу</a:t>
            </a:r>
          </a:p>
          <a:p>
            <a:r>
              <a:rPr lang="ru-RU" sz="2400" i="1">
                <a:solidFill>
                  <a:schemeClr val="tx2"/>
                </a:solidFill>
                <a:latin typeface="Arial Unicode MS" pitchFamily="34" charset="-128"/>
              </a:rPr>
              <a:t>Возить людей его забота.</a:t>
            </a:r>
          </a:p>
          <a:p>
            <a:endParaRPr lang="ru-RU" sz="2400" i="1">
              <a:solidFill>
                <a:schemeClr val="tx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5435600" y="105251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9900"/>
                </a:solidFill>
              </a:rPr>
              <a:t>МОТОЦИКЛ</a:t>
            </a:r>
          </a:p>
        </p:txBody>
      </p:sp>
      <p:pic>
        <p:nvPicPr>
          <p:cNvPr id="21507" name="Picture 8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916113"/>
            <a:ext cx="4656138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92138" y="214313"/>
            <a:ext cx="39385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009900"/>
                </a:solidFill>
                <a:latin typeface="Arial Unicode MS" pitchFamily="34" charset="-128"/>
              </a:rPr>
              <a:t>Кто так сильно тарахтит</a:t>
            </a:r>
          </a:p>
          <a:p>
            <a:r>
              <a:rPr lang="ru-RU" sz="2400" i="1">
                <a:solidFill>
                  <a:srgbClr val="009900"/>
                </a:solidFill>
                <a:latin typeface="Arial Unicode MS" pitchFamily="34" charset="-128"/>
              </a:rPr>
              <a:t>И быстрее ветра мчит?</a:t>
            </a:r>
          </a:p>
          <a:p>
            <a:r>
              <a:rPr lang="ru-RU" sz="2400" i="1">
                <a:solidFill>
                  <a:srgbClr val="009900"/>
                </a:solidFill>
                <a:latin typeface="Arial Unicode MS" pitchFamily="34" charset="-128"/>
              </a:rPr>
              <a:t>Скорость – просто чудеса,</a:t>
            </a:r>
          </a:p>
          <a:p>
            <a:r>
              <a:rPr lang="ru-RU" sz="2400" i="1">
                <a:solidFill>
                  <a:srgbClr val="009900"/>
                </a:solidFill>
                <a:latin typeface="Arial Unicode MS" pitchFamily="34" charset="-128"/>
              </a:rPr>
              <a:t>А всего два колеса!</a:t>
            </a:r>
          </a:p>
          <a:p>
            <a:endParaRPr lang="ru-RU" sz="2400" i="1">
              <a:latin typeface="Arial Unicode MS" pitchFamily="34" charset="-128"/>
            </a:endParaRPr>
          </a:p>
        </p:txBody>
      </p:sp>
    </p:spTree>
  </p:cSld>
  <p:clrMapOvr>
    <a:masterClrMapping/>
  </p:clrMapOvr>
  <p:transition advTm="3000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1944</TotalTime>
  <Words>115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Comic Sans MS</vt:lpstr>
      <vt:lpstr>Arial</vt:lpstr>
      <vt:lpstr>Calibri</vt:lpstr>
      <vt:lpstr>Arial Unicode MS</vt:lpstr>
      <vt:lpstr>Crayons</vt:lpstr>
      <vt:lpstr>Crayons</vt:lpstr>
      <vt:lpstr>ЗАГАДКИ  ПРО ТРАНСПОРТ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 ПРО ТРАНСПОРТ</dc:title>
  <dc:creator>viki</dc:creator>
  <cp:lastModifiedBy>Administrator</cp:lastModifiedBy>
  <cp:revision>15</cp:revision>
  <dcterms:created xsi:type="dcterms:W3CDTF">2007-06-12T12:01:39Z</dcterms:created>
  <dcterms:modified xsi:type="dcterms:W3CDTF">2013-02-05T09:18:41Z</dcterms:modified>
</cp:coreProperties>
</file>