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1F8"/>
    <a:srgbClr val="F694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E072-6848-497A-8C59-3F828853E2AA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B216-E361-4321-A537-5382C6A9D4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E072-6848-497A-8C59-3F828853E2AA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B216-E361-4321-A537-5382C6A9D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E072-6848-497A-8C59-3F828853E2AA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B216-E361-4321-A537-5382C6A9D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E072-6848-497A-8C59-3F828853E2AA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B216-E361-4321-A537-5382C6A9D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E072-6848-497A-8C59-3F828853E2AA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88B216-E361-4321-A537-5382C6A9D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E072-6848-497A-8C59-3F828853E2AA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B216-E361-4321-A537-5382C6A9D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E072-6848-497A-8C59-3F828853E2AA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B216-E361-4321-A537-5382C6A9D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E072-6848-497A-8C59-3F828853E2AA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B216-E361-4321-A537-5382C6A9D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E072-6848-497A-8C59-3F828853E2AA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B216-E361-4321-A537-5382C6A9D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E072-6848-497A-8C59-3F828853E2AA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B216-E361-4321-A537-5382C6A9D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E072-6848-497A-8C59-3F828853E2AA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B216-E361-4321-A537-5382C6A9D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1EE072-6848-497A-8C59-3F828853E2AA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88B216-E361-4321-A537-5382C6A9D4B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000108"/>
            <a:ext cx="8229600" cy="2786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«Формирование знаний педагогов об основных понятиях- гениальность, задатки,способности»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572008"/>
            <a:ext cx="5143536" cy="20002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500" dirty="0" smtClean="0"/>
              <a:t>Работу </a:t>
            </a:r>
            <a:r>
              <a:rPr lang="ru-RU" sz="2500" smtClean="0"/>
              <a:t>выполнила:</a:t>
            </a:r>
          </a:p>
          <a:p>
            <a:r>
              <a:rPr lang="ru-RU" sz="2500" smtClean="0"/>
              <a:t> </a:t>
            </a:r>
            <a:r>
              <a:rPr lang="ru-RU" sz="2500" dirty="0" smtClean="0"/>
              <a:t>Акулинина Л.В.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Человек  подобен "чистой доске", без всяких знаков и идей, и нет никакой, ни божественной, ни наследственной, предрасположенности к умственной или какой-либо другой деятельности.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4170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>Педагог</a:t>
            </a:r>
            <a:r>
              <a:rPr lang="ru-RU" sz="2700" dirty="0" smtClean="0"/>
              <a:t>  </a:t>
            </a:r>
            <a:r>
              <a:rPr lang="ru-RU" sz="2700" dirty="0" smtClean="0">
                <a:solidFill>
                  <a:schemeClr val="tx1"/>
                </a:solidFill>
              </a:rPr>
              <a:t>- это друг, наставник, помощник в познании нового, в развитии детских способностей, в адаптации ребенка в обществе.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714752"/>
            <a:ext cx="3008313" cy="28575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Педагог</a:t>
            </a:r>
            <a:r>
              <a:rPr lang="ru-RU" sz="2400" dirty="0" smtClean="0"/>
              <a:t> - это важнейший человек в жизни каждого из нас, которого уважают, любят, на которого ровняются.</a:t>
            </a:r>
          </a:p>
          <a:p>
            <a:endParaRPr lang="ru-RU" sz="2400" dirty="0"/>
          </a:p>
        </p:txBody>
      </p:sp>
      <p:pic>
        <p:nvPicPr>
          <p:cNvPr id="5" name="Содержимое 4" descr="1_19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642918"/>
            <a:ext cx="5072098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74638"/>
            <a:ext cx="4757742" cy="62976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Педагог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- это ведущий за руку. 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Педагог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- это человек, ведущий детей по жизни, передающий ребенку знания и умения.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gfhdjd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3643338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Педагог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это всесторонне развитая личность с большой любовью и пониманием к детям.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Педагог </a:t>
            </a:r>
            <a:r>
              <a:rPr lang="ru-RU" sz="2400" dirty="0" smtClean="0">
                <a:solidFill>
                  <a:schemeClr val="tx1"/>
                </a:solidFill>
              </a:rPr>
              <a:t>- это человек, которому не говорят вслед «Он испортил мне жизнь!», а говорят «Он много мне помог!».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Педагог </a:t>
            </a:r>
            <a:r>
              <a:rPr lang="ru-RU" sz="2400" dirty="0" smtClean="0">
                <a:solidFill>
                  <a:schemeClr val="tx1"/>
                </a:solidFill>
              </a:rPr>
              <a:t>- это человек, который может и умеет любить, уважать и ценить себя и других людей.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age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4143380"/>
            <a:ext cx="4143907" cy="2571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настоящее время феномен гениальности ещё подробно не изучен. Установлено, что дети-гении значительно чаще встречаются среди мальчиков, чем среди девочек.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643306" y="5000636"/>
            <a:ext cx="5257808" cy="1714512"/>
          </a:xfrm>
        </p:spPr>
        <p:txBody>
          <a:bodyPr>
            <a:normAutofit/>
          </a:bodyPr>
          <a:lstStyle/>
          <a:p>
            <a:r>
              <a:rPr lang="ru-RU" sz="3650" dirty="0" smtClean="0">
                <a:solidFill>
                  <a:schemeClr val="tx1"/>
                </a:solidFill>
              </a:rPr>
              <a:t>Спасибо за внимание!</a:t>
            </a:r>
            <a:endParaRPr lang="ru-RU" sz="365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gfhdjd 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01122" cy="5143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7829576" cy="435771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</a:t>
            </a:r>
            <a:r>
              <a:rPr lang="ru-RU" dirty="0" smtClean="0">
                <a:solidFill>
                  <a:schemeClr val="tx1"/>
                </a:solidFill>
              </a:rPr>
              <a:t>ДОУ </a:t>
            </a:r>
            <a:r>
              <a:rPr lang="ru-RU" dirty="0" smtClean="0">
                <a:solidFill>
                  <a:schemeClr val="tx1"/>
                </a:solidFill>
              </a:rPr>
              <a:t>«Центр развития ребенка – детский сад                 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№306»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4714884"/>
            <a:ext cx="7086600" cy="15097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4857784"/>
          </a:xfrm>
        </p:spPr>
        <p:txBody>
          <a:bodyPr>
            <a:normAutofit fontScale="90000"/>
          </a:bodyPr>
          <a:lstStyle/>
          <a:p>
            <a:r>
              <a:rPr lang="ru-RU" sz="2680" dirty="0" smtClean="0">
                <a:solidFill>
                  <a:schemeClr val="tx1"/>
                </a:solidFill>
              </a:rPr>
              <a:t>«Великие люди не отделяются от обыкновенных людей  непроходимой </a:t>
            </a:r>
            <a:br>
              <a:rPr lang="ru-RU" sz="2680" dirty="0" smtClean="0">
                <a:solidFill>
                  <a:schemeClr val="tx1"/>
                </a:solidFill>
              </a:rPr>
            </a:br>
            <a:r>
              <a:rPr lang="ru-RU" sz="2680" dirty="0" smtClean="0">
                <a:solidFill>
                  <a:schemeClr val="tx1"/>
                </a:solidFill>
              </a:rPr>
              <a:t> пропастью, а лишь обнаруживают особенно сильное развитие </a:t>
            </a:r>
            <a:br>
              <a:rPr lang="ru-RU" sz="2680" dirty="0" smtClean="0">
                <a:solidFill>
                  <a:schemeClr val="tx1"/>
                </a:solidFill>
              </a:rPr>
            </a:br>
            <a:r>
              <a:rPr lang="ru-RU" sz="2680" dirty="0" smtClean="0">
                <a:solidFill>
                  <a:schemeClr val="tx1"/>
                </a:solidFill>
              </a:rPr>
              <a:t> отдельных качеств, в меньшей степени присущих другим людям» </a:t>
            </a:r>
            <a:br>
              <a:rPr lang="ru-RU" sz="2680" dirty="0" smtClean="0">
                <a:solidFill>
                  <a:schemeClr val="tx1"/>
                </a:solidFill>
              </a:rPr>
            </a:br>
            <a:r>
              <a:rPr lang="ru-RU" sz="2680" dirty="0" smtClean="0">
                <a:solidFill>
                  <a:schemeClr val="tx1"/>
                </a:solidFill>
              </a:rPr>
              <a:t>                                                   Вильгельм  Освальд.</a:t>
            </a:r>
            <a:br>
              <a:rPr lang="ru-RU" sz="2680" dirty="0" smtClean="0">
                <a:solidFill>
                  <a:schemeClr val="tx1"/>
                </a:solidFill>
              </a:rPr>
            </a:br>
            <a:r>
              <a:rPr lang="ru-RU" sz="2680" dirty="0" smtClean="0">
                <a:solidFill>
                  <a:schemeClr val="tx1"/>
                </a:solidFill>
              </a:rPr>
              <a:t/>
            </a:r>
            <a:br>
              <a:rPr lang="ru-RU" sz="2680" dirty="0" smtClean="0">
                <a:solidFill>
                  <a:schemeClr val="tx1"/>
                </a:solidFill>
              </a:rPr>
            </a:br>
            <a:r>
              <a:rPr lang="ru-RU" sz="2680" dirty="0" smtClean="0">
                <a:solidFill>
                  <a:schemeClr val="tx1"/>
                </a:solidFill>
              </a:rPr>
              <a:t/>
            </a:r>
            <a:br>
              <a:rPr lang="ru-RU" sz="2680" dirty="0" smtClean="0">
                <a:solidFill>
                  <a:schemeClr val="tx1"/>
                </a:solidFill>
              </a:rPr>
            </a:br>
            <a:r>
              <a:rPr lang="ru-RU" sz="2680" dirty="0" smtClean="0">
                <a:solidFill>
                  <a:schemeClr val="tx1"/>
                </a:solidFill>
              </a:rPr>
              <a:t/>
            </a:r>
            <a:br>
              <a:rPr lang="ru-RU" sz="2680" dirty="0" smtClean="0">
                <a:solidFill>
                  <a:schemeClr val="tx1"/>
                </a:solidFill>
              </a:rPr>
            </a:br>
            <a:r>
              <a:rPr lang="ru-RU" sz="2680" dirty="0" smtClean="0">
                <a:solidFill>
                  <a:schemeClr val="tx1"/>
                </a:solidFill>
              </a:rPr>
              <a:t/>
            </a:r>
            <a:br>
              <a:rPr lang="ru-RU" sz="2680" dirty="0" smtClean="0">
                <a:solidFill>
                  <a:schemeClr val="tx1"/>
                </a:solidFill>
              </a:rPr>
            </a:br>
            <a:endParaRPr lang="ru-RU" sz="268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3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3214686"/>
            <a:ext cx="3000396" cy="3500462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779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65722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- Способность предполагается заранее, но она должна стать умением. /И. Гёте.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Талант — это вера в себя, в свою силу...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ru-RU" sz="2800" dirty="0" smtClean="0">
                <a:solidFill>
                  <a:schemeClr val="tx1"/>
                </a:solidFill>
              </a:rPr>
              <a:t>Горький М.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-Широта ума, сила воображения и активность   души — вот что такое гений.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ru-RU" sz="2800" dirty="0" smtClean="0">
                <a:solidFill>
                  <a:schemeClr val="tx1"/>
                </a:solidFill>
              </a:rPr>
              <a:t>Дидро Д.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572008"/>
            <a:ext cx="3427405" cy="213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исследование способностей и их стадий внесли большой вклад: Теплов, Леонтьев,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</a:t>
            </a:r>
            <a:r>
              <a:rPr lang="ru-RU" dirty="0" err="1" smtClean="0">
                <a:solidFill>
                  <a:schemeClr val="tx1"/>
                </a:solidFill>
              </a:rPr>
              <a:t>Рубинштейн,Ананьев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</a:t>
            </a:r>
            <a:r>
              <a:rPr lang="ru-RU" dirty="0" err="1" smtClean="0">
                <a:solidFill>
                  <a:schemeClr val="tx1"/>
                </a:solidFill>
              </a:rPr>
              <a:t>Крутецкий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Голубева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01122" cy="5869006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785794"/>
            <a:ext cx="635798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Стадии способностей  </a:t>
            </a:r>
            <a:endParaRPr lang="ru-RU" sz="4000" dirty="0"/>
          </a:p>
        </p:txBody>
      </p:sp>
      <p:sp>
        <p:nvSpPr>
          <p:cNvPr id="4" name="Стрелка вниз 3"/>
          <p:cNvSpPr/>
          <p:nvPr/>
        </p:nvSpPr>
        <p:spPr>
          <a:xfrm rot="2262840">
            <a:off x="1888147" y="1838645"/>
            <a:ext cx="357190" cy="1315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1472" y="3214686"/>
            <a:ext cx="178595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задатки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928926" y="1928802"/>
            <a:ext cx="285752" cy="2714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071670" y="4786322"/>
            <a:ext cx="214314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способности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929058" y="1928802"/>
            <a:ext cx="285752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86116" y="3571876"/>
            <a:ext cx="221457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одаренность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 rot="19521222">
            <a:off x="7136800" y="1883256"/>
            <a:ext cx="325521" cy="1287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643702" y="3214686"/>
            <a:ext cx="228601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гениальность</a:t>
            </a: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5929322" y="1928802"/>
            <a:ext cx="285752" cy="2571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214942" y="4643446"/>
            <a:ext cx="171451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талант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369072"/>
          </a:xfrm>
          <a:ln>
            <a:solidFill>
              <a:srgbClr val="FBD1F8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786050" y="428604"/>
            <a:ext cx="3000396" cy="2786082"/>
          </a:xfrm>
          <a:prstGeom prst="ellipse">
            <a:avLst/>
          </a:prstGeom>
          <a:solidFill>
            <a:srgbClr val="FBD1F8"/>
          </a:solidFill>
          <a:ln>
            <a:solidFill>
              <a:srgbClr val="F69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Одарённость,способность</a:t>
            </a:r>
            <a:r>
              <a:rPr lang="ru-RU" sz="2400" dirty="0" smtClean="0">
                <a:solidFill>
                  <a:schemeClr val="tx1"/>
                </a:solidFill>
              </a:rPr>
              <a:t>, задатки.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2173039">
            <a:off x="2714612" y="3071810"/>
            <a:ext cx="642942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767905">
            <a:off x="5115073" y="3113732"/>
            <a:ext cx="642942" cy="17508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1472" y="4929198"/>
            <a:ext cx="321471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наследственность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429124" y="4929198"/>
            <a:ext cx="3500462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Среда, где находится человек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2860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Способности развиваются на протяжении всей жизни, потому что они тесно связаны с развитием личности человека, которая не устает совершенствоваться. Однако большей частью способности раскрываются и развиваются в детстве.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1" name="Содержимое 10" descr="gfhdjd 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285992"/>
            <a:ext cx="3394472" cy="4168773"/>
          </a:xfrm>
        </p:spPr>
      </p:pic>
      <p:pic>
        <p:nvPicPr>
          <p:cNvPr id="10" name="Содержимое 9" descr="rykunova1454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20964"/>
            <a:ext cx="4038600" cy="3622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59404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"...поэт творит не от искусства и знания, а от божественного предопределения".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                       Платон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Plato_1_l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3786214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251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«Формирование знаний педагогов об основных понятиях- гениальность, задатки,способности»</vt:lpstr>
      <vt:lpstr>БДОУ «Центр развития ребенка – детский сад                                 №306»  </vt:lpstr>
      <vt:lpstr>«Великие люди не отделяются от обыкновенных людей  непроходимой   пропастью, а лишь обнаруживают особенно сильное развитие   отдельных качеств, в меньшей степени присущих другим людям»                                                     Вильгельм  Освальд.     </vt:lpstr>
      <vt:lpstr>- Способность предполагается заранее, но она должна стать умением. /И. Гёте.   - Талант — это вера в себя, в свою силу...                                                      /Горький М.  -Широта ума, сила воображения и активность   души — вот что такое гений./Дидро Д.   </vt:lpstr>
      <vt:lpstr>В исследование способностей и их стадий внесли большой вклад: Теплов, Леонтьев,                 Рубинштейн,Ананьев,                Крутецкий, Голубева. </vt:lpstr>
      <vt:lpstr>Слайд 6</vt:lpstr>
      <vt:lpstr>Слайд 7</vt:lpstr>
      <vt:lpstr>Способности развиваются на протяжении всей жизни, потому что они тесно связаны с развитием личности человека, которая не устает совершенствоваться. Однако большей частью способности раскрываются и развиваются в детстве. </vt:lpstr>
      <vt:lpstr>"...поэт творит не от искусства и знания, а от божественного предопределения".                          Платон  </vt:lpstr>
      <vt:lpstr>Человек  подобен "чистой доске", без всяких знаков и идей, и нет никакой, ни божественной, ни наследственной, предрасположенности к умственной или какой-либо другой деятельности. </vt:lpstr>
      <vt:lpstr>Педагог  - это друг, наставник, помощник в познании нового, в развитии детских способностей, в адаптации ребенка в обществе. </vt:lpstr>
      <vt:lpstr>Педагог - это ведущий за руку.      Педагог - это человек, ведущий детей по жизни, передающий ребенку знания и умения.</vt:lpstr>
      <vt:lpstr>Педагог - это всесторонне развитая личность с большой любовью и пониманием к детям.  Педагог - это человек, которому не говорят вслед «Он испортил мне жизнь!», а говорят «Он много мне помог!».  Педагог - это человек, который может и умеет любить, уважать и ценить себя и других людей. </vt:lpstr>
      <vt:lpstr>В настоящее время феномен гениальности ещё подробно не изучен. Установлено, что дети-гении значительно чаще встречаются среди мальчиков, чем среди девочек. </vt:lpstr>
      <vt:lpstr>Спасибо за внимание!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знаний педагогов об основных понятиях- гениальность, задатки,способности»</dc:title>
  <dc:creator>Admin</dc:creator>
  <cp:lastModifiedBy>Admin</cp:lastModifiedBy>
  <cp:revision>16</cp:revision>
  <dcterms:created xsi:type="dcterms:W3CDTF">2011-10-27T15:03:10Z</dcterms:created>
  <dcterms:modified xsi:type="dcterms:W3CDTF">2013-10-28T09:52:00Z</dcterms:modified>
</cp:coreProperties>
</file>