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143" y="2564904"/>
            <a:ext cx="1815996" cy="2421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126310" cy="1512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J:\Д О К У М Е Н Т Ы\МОИ ДОКУМЕНТЫ\В МЕТОДИЧЕСКИЙ КАБИНЕТ\Дядя Стёпа\Фото\Рисуем\SDC138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61986" y="-3872147"/>
            <a:ext cx="5212080" cy="39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:\Д О К У М Е Н Т Ы\МОИ ДОКУМЕНТЫ\В МЕТОДИЧЕСКИЙ КАБИНЕТ\Дядя Стёпа\Фото\Рисуем\SDC13824.JPG"/>
          <p:cNvPicPr preferRelativeResize="0"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24000" y="-665212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765" y="404664"/>
            <a:ext cx="6617035" cy="1656184"/>
          </a:xfrm>
        </p:spPr>
        <p:txBody>
          <a:bodyPr/>
          <a:lstStyle/>
          <a:p>
            <a:pPr marL="0" lvl="0" indent="0" algn="l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3600" dirty="0">
                <a:solidFill>
                  <a:srgbClr val="3399FF"/>
                </a:solidFill>
                <a:latin typeface="Tahoma" pitchFamily="34" charset="0"/>
                <a:cs typeface="Tahoma" pitchFamily="34" charset="0"/>
              </a:rPr>
              <a:t>ГБОУ ЦРР – детский сад №</a:t>
            </a:r>
            <a:r>
              <a:rPr lang="ru-RU" sz="3600" dirty="0" smtClean="0">
                <a:solidFill>
                  <a:srgbClr val="3399FF"/>
                </a:solidFill>
                <a:latin typeface="Tahoma" pitchFamily="34" charset="0"/>
                <a:cs typeface="Tahoma" pitchFamily="34" charset="0"/>
              </a:rPr>
              <a:t>2667</a:t>
            </a:r>
            <a:br>
              <a:rPr lang="ru-RU" sz="3600" dirty="0" smtClean="0">
                <a:solidFill>
                  <a:srgbClr val="3399FF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600" dirty="0" smtClean="0">
                <a:solidFill>
                  <a:srgbClr val="3399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3600" dirty="0" smtClean="0">
                <a:solidFill>
                  <a:srgbClr val="3399FF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dirty="0" smtClean="0">
                <a:solidFill>
                  <a:srgbClr val="3399FF"/>
                </a:solidFill>
                <a:latin typeface="Tahoma" pitchFamily="34" charset="0"/>
                <a:cs typeface="Tahoma" pitchFamily="34" charset="0"/>
              </a:rPr>
              <a:t>«Дядя Стёпа в гостях у малышей»</a:t>
            </a:r>
            <a:r>
              <a:rPr lang="ru-RU" sz="2400" dirty="0">
                <a:solidFill>
                  <a:srgbClr val="3399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400" dirty="0">
                <a:solidFill>
                  <a:srgbClr val="3399FF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dirty="0" smtClean="0">
                <a:solidFill>
                  <a:srgbClr val="3399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solidFill>
                  <a:srgbClr val="3399FF"/>
                </a:solidFill>
                <a:latin typeface="Tahoma" pitchFamily="34" charset="0"/>
                <a:cs typeface="Tahoma" pitchFamily="34" charset="0"/>
              </a:rPr>
            </a:br>
            <a:endParaRPr lang="ru-RU" sz="2400" dirty="0">
              <a:solidFill>
                <a:srgbClr val="3399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5306" y="2593791"/>
            <a:ext cx="3151404" cy="2363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2636912"/>
            <a:ext cx="2896482" cy="2050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36712"/>
            <a:ext cx="1106958" cy="1315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sx="106000" sy="106000" algn="tl" rotWithShape="0">
              <a:schemeClr val="bg2">
                <a:lumMod val="75000"/>
                <a:alpha val="40000"/>
              </a:schemeClr>
            </a:outerShdw>
            <a:reflection stA="45000" endPos="320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5536" y="5317133"/>
            <a:ext cx="80721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399FF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>Комплекс мероприятий по изучению творчества С.В. Михалкова в ДОУ, посвящённого 100-летию со дня рождения писателя</a:t>
            </a:r>
          </a:p>
          <a:p>
            <a:r>
              <a:rPr lang="ru-RU" sz="1600" b="1" dirty="0" smtClean="0">
                <a:solidFill>
                  <a:srgbClr val="3399FF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>«От </a:t>
            </a:r>
            <a:r>
              <a:rPr lang="ru-RU" sz="1600" b="1" dirty="0">
                <a:solidFill>
                  <a:srgbClr val="3399FF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>детского чтения к рисунку</a:t>
            </a:r>
            <a:r>
              <a:rPr lang="ru-RU" sz="1600" b="1" dirty="0" smtClean="0">
                <a:solidFill>
                  <a:srgbClr val="3399FF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>»</a:t>
            </a:r>
          </a:p>
          <a:p>
            <a:r>
              <a:rPr lang="ru-RU" sz="1600" b="1" dirty="0">
                <a:solidFill>
                  <a:srgbClr val="3399FF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ru-RU" sz="1600" b="1" dirty="0">
                <a:solidFill>
                  <a:srgbClr val="3399FF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38430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127125" cy="1511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597" y="4509120"/>
            <a:ext cx="2728364" cy="1906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329" y="1880617"/>
            <a:ext cx="1790927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80825"/>
            <a:ext cx="1286416" cy="1829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5902" y="2348880"/>
            <a:ext cx="1691750" cy="2421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9420" y="109933"/>
            <a:ext cx="2757129" cy="1950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879016"/>
            <a:ext cx="2647288" cy="1855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8293" y="2861784"/>
            <a:ext cx="1930710" cy="1370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380825"/>
            <a:ext cx="2029872" cy="1409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8344" y="4770300"/>
            <a:ext cx="2636086" cy="1888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1943472"/>
            <a:ext cx="1740975" cy="2565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5536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628800"/>
            <a:ext cx="6512511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3399FF"/>
                </a:solidFill>
              </a:rPr>
              <a:t>Спасибо за внимание!</a:t>
            </a:r>
            <a:endParaRPr lang="ru-RU" dirty="0">
              <a:solidFill>
                <a:srgbClr val="3399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127125" cy="1511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2996952"/>
            <a:ext cx="4267200" cy="3067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9200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127858" cy="15119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41798"/>
            <a:ext cx="2225675" cy="253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486572" y="736898"/>
            <a:ext cx="2210544" cy="35561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886" y="2041798"/>
            <a:ext cx="2225675" cy="325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07904" y="83671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399FF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>С</a:t>
            </a:r>
            <a:r>
              <a:rPr lang="ru-RU" b="1" dirty="0" smtClean="0">
                <a:solidFill>
                  <a:srgbClr val="3399FF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>тарший воспитатель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23488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399FF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cs typeface="Tahoma" pitchFamily="34" charset="0"/>
              </a:rPr>
              <a:t>В</a:t>
            </a:r>
            <a:r>
              <a:rPr lang="ru-RU" b="1" dirty="0" smtClean="0">
                <a:solidFill>
                  <a:srgbClr val="3399FF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cs typeface="Tahoma" pitchFamily="34" charset="0"/>
              </a:rPr>
              <a:t>оспитатель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44207" y="2348880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99FF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cs typeface="Tahoma" pitchFamily="34" charset="0"/>
              </a:rPr>
              <a:t>ПДО ИЗО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115616" y="2852936"/>
            <a:ext cx="194421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</a:rPr>
              <a:t>Знакомство с биографией С. В. </a:t>
            </a:r>
            <a:r>
              <a:rPr lang="ru-RU" sz="1100" b="1" dirty="0" smtClean="0">
                <a:solidFill>
                  <a:srgbClr val="002060"/>
                </a:solidFill>
              </a:rPr>
              <a:t>Михалкова</a:t>
            </a:r>
          </a:p>
          <a:p>
            <a:r>
              <a:rPr lang="ru-RU" sz="1100" b="1" dirty="0" smtClean="0">
                <a:solidFill>
                  <a:srgbClr val="002060"/>
                </a:solidFill>
              </a:rPr>
              <a:t>Чтение </a:t>
            </a:r>
            <a:r>
              <a:rPr lang="ru-RU" sz="1100" b="1" dirty="0">
                <a:solidFill>
                  <a:srgbClr val="002060"/>
                </a:solidFill>
              </a:rPr>
              <a:t>детских книг С. Михалкова </a:t>
            </a:r>
            <a:endParaRPr lang="ru-RU" sz="1100" b="1" dirty="0" smtClean="0">
              <a:solidFill>
                <a:srgbClr val="002060"/>
              </a:solidFill>
            </a:endParaRPr>
          </a:p>
          <a:p>
            <a:r>
              <a:rPr lang="ru-RU" sz="1100" b="1" dirty="0" smtClean="0">
                <a:solidFill>
                  <a:srgbClr val="002060"/>
                </a:solidFill>
              </a:rPr>
              <a:t>Оформление </a:t>
            </a:r>
            <a:r>
              <a:rPr lang="ru-RU" sz="1100" b="1" dirty="0">
                <a:solidFill>
                  <a:srgbClr val="002060"/>
                </a:solidFill>
              </a:rPr>
              <a:t>книжного </a:t>
            </a:r>
            <a:r>
              <a:rPr lang="ru-RU" sz="1100" b="1" dirty="0" smtClean="0">
                <a:solidFill>
                  <a:srgbClr val="002060"/>
                </a:solidFill>
              </a:rPr>
              <a:t>уголка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Просмотр </a:t>
            </a:r>
            <a:r>
              <a:rPr lang="ru-RU" sz="1100" b="1" dirty="0" smtClean="0">
                <a:solidFill>
                  <a:srgbClr val="002060"/>
                </a:solidFill>
              </a:rPr>
              <a:t>мультфильма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Организация </a:t>
            </a:r>
            <a:r>
              <a:rPr lang="ru-RU" sz="1100" b="1" dirty="0" smtClean="0">
                <a:solidFill>
                  <a:srgbClr val="002060"/>
                </a:solidFill>
              </a:rPr>
              <a:t>экскурсии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Встреча с интересным </a:t>
            </a:r>
            <a:r>
              <a:rPr lang="ru-RU" sz="1100" b="1" dirty="0" smtClean="0">
                <a:solidFill>
                  <a:srgbClr val="002060"/>
                </a:solidFill>
              </a:rPr>
              <a:t>человеком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Викторина по произведениям </a:t>
            </a:r>
            <a:r>
              <a:rPr lang="ru-RU" sz="1100" b="1" dirty="0" smtClean="0">
                <a:solidFill>
                  <a:srgbClr val="002060"/>
                </a:solidFill>
              </a:rPr>
              <a:t>автора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228184" y="3105835"/>
            <a:ext cx="17281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</a:rPr>
              <a:t>Рисование по произведению С.В. Михалкова «Дядя Стёпа»</a:t>
            </a:r>
            <a:endParaRPr lang="ru-RU" sz="1100" dirty="0">
              <a:solidFill>
                <a:srgbClr val="002060"/>
              </a:solidFill>
            </a:endParaRPr>
          </a:p>
        </p:txBody>
      </p:sp>
      <p:cxnSp>
        <p:nvCxnSpPr>
          <p:cNvPr id="40" name="Прямая со стрелкой 39"/>
          <p:cNvCxnSpPr>
            <a:endCxn id="1029" idx="0"/>
          </p:cNvCxnSpPr>
          <p:nvPr/>
        </p:nvCxnSpPr>
        <p:spPr>
          <a:xfrm>
            <a:off x="5697116" y="1845196"/>
            <a:ext cx="1355874" cy="19660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2087724" y="1895128"/>
            <a:ext cx="1398848" cy="13106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3200561" y="4437112"/>
            <a:ext cx="2739592" cy="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707904" y="1483043"/>
            <a:ext cx="198921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Обеспечение</a:t>
            </a:r>
            <a:r>
              <a:rPr lang="ru-RU" dirty="0" smtClean="0"/>
              <a:t>  </a:t>
            </a:r>
            <a:r>
              <a:rPr lang="ru-RU" sz="1100" b="1" dirty="0" smtClean="0">
                <a:solidFill>
                  <a:srgbClr val="002060"/>
                </a:solidFill>
              </a:rPr>
              <a:t>необходимой методической и художественной литературой</a:t>
            </a:r>
          </a:p>
          <a:p>
            <a:r>
              <a:rPr lang="ru-RU" sz="1100" b="1" dirty="0" smtClean="0">
                <a:solidFill>
                  <a:srgbClr val="002060"/>
                </a:solidFill>
              </a:rPr>
              <a:t>Консультации педагогов</a:t>
            </a:r>
          </a:p>
          <a:p>
            <a:r>
              <a:rPr lang="ru-RU" sz="1100" b="1" dirty="0" smtClean="0">
                <a:solidFill>
                  <a:srgbClr val="002060"/>
                </a:solidFill>
              </a:rPr>
              <a:t>Утверждение маршрута экскурсии</a:t>
            </a:r>
          </a:p>
          <a:p>
            <a:r>
              <a:rPr lang="ru-RU" sz="1100" b="1" dirty="0" smtClean="0">
                <a:solidFill>
                  <a:srgbClr val="002060"/>
                </a:solidFill>
              </a:rPr>
              <a:t>Инструктаж по охране жизни и здоровья детей</a:t>
            </a:r>
          </a:p>
          <a:p>
            <a:r>
              <a:rPr lang="ru-RU" sz="1100" b="1" dirty="0" smtClean="0">
                <a:solidFill>
                  <a:srgbClr val="002060"/>
                </a:solidFill>
              </a:rPr>
              <a:t>Организация вст</a:t>
            </a:r>
            <a:r>
              <a:rPr lang="ru-RU" sz="1100" b="1" dirty="0">
                <a:solidFill>
                  <a:srgbClr val="002060"/>
                </a:solidFill>
              </a:rPr>
              <a:t>р</a:t>
            </a:r>
            <a:r>
              <a:rPr lang="ru-RU" sz="1100" b="1" dirty="0" smtClean="0">
                <a:solidFill>
                  <a:srgbClr val="002060"/>
                </a:solidFill>
              </a:rPr>
              <a:t>ечи с сотрудником полиции</a:t>
            </a:r>
          </a:p>
          <a:p>
            <a:r>
              <a:rPr lang="ru-RU" sz="1100" b="1" dirty="0" smtClean="0">
                <a:solidFill>
                  <a:srgbClr val="002060"/>
                </a:solidFill>
              </a:rPr>
              <a:t>Разработка сценария викторины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6021" y="4868471"/>
            <a:ext cx="1038064" cy="1557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01142">
            <a:off x="4638906" y="4958289"/>
            <a:ext cx="1038220" cy="1557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6367">
            <a:off x="7050894" y="5019172"/>
            <a:ext cx="1120104" cy="1485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710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91680" y="620687"/>
            <a:ext cx="7200800" cy="864097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 smtClean="0">
                <a:solidFill>
                  <a:srgbClr val="3399FF"/>
                </a:solidFill>
              </a:rPr>
              <a:t>Знакомство с биографией С.В. Михалкова</a:t>
            </a:r>
            <a:br>
              <a:rPr lang="ru-RU" sz="2400" dirty="0" smtClean="0">
                <a:solidFill>
                  <a:srgbClr val="3399FF"/>
                </a:solidFill>
              </a:rPr>
            </a:br>
            <a:r>
              <a:rPr lang="ru-RU" sz="2400" dirty="0" smtClean="0">
                <a:solidFill>
                  <a:srgbClr val="3399FF"/>
                </a:solidFill>
              </a:rPr>
              <a:t>Чтение детских книг</a:t>
            </a:r>
            <a:br>
              <a:rPr lang="ru-RU" sz="2400" dirty="0" smtClean="0">
                <a:solidFill>
                  <a:srgbClr val="3399FF"/>
                </a:solidFill>
              </a:rPr>
            </a:br>
            <a:endParaRPr lang="ru-RU" sz="2400" dirty="0">
              <a:solidFill>
                <a:srgbClr val="3399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127125" cy="1511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1988840"/>
            <a:ext cx="3024336" cy="2268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196752"/>
            <a:ext cx="3354018" cy="2420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287" y="3212976"/>
            <a:ext cx="257175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8533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620688"/>
            <a:ext cx="6984776" cy="936104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3399FF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Оформление книжного уголка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1127125" cy="1511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844824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992261"/>
            <a:ext cx="2554848" cy="3510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924944"/>
            <a:ext cx="2733768" cy="3645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2771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20688"/>
            <a:ext cx="6512511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3399FF"/>
                </a:solidFill>
              </a:rPr>
              <a:t>Просмотр мультфильма «Дядя Стёпа»</a:t>
            </a:r>
            <a:endParaRPr lang="ru-RU" sz="2400" dirty="0">
              <a:solidFill>
                <a:srgbClr val="3399FF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127858" cy="15119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132856"/>
            <a:ext cx="3360373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966528"/>
            <a:ext cx="3541771" cy="393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5275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20688"/>
            <a:ext cx="6512511" cy="96526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3399FF"/>
                </a:solidFill>
              </a:rPr>
              <a:t>Экскурсия к светофору </a:t>
            </a:r>
            <a:endParaRPr lang="ru-RU" sz="2400" dirty="0">
              <a:solidFill>
                <a:srgbClr val="3399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127125" cy="1511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276872"/>
            <a:ext cx="257175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60648"/>
            <a:ext cx="2467504" cy="2650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284984"/>
            <a:ext cx="40324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2938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48072"/>
            <a:ext cx="6512511" cy="100811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3399FF"/>
                </a:solidFill>
              </a:rPr>
              <a:t>Встреча с интересным</a:t>
            </a:r>
            <a:br>
              <a:rPr lang="ru-RU" sz="2400" dirty="0" smtClean="0">
                <a:solidFill>
                  <a:srgbClr val="3399FF"/>
                </a:solidFill>
              </a:rPr>
            </a:br>
            <a:r>
              <a:rPr lang="ru-RU" sz="2400" dirty="0" smtClean="0">
                <a:solidFill>
                  <a:srgbClr val="3399FF"/>
                </a:solidFill>
              </a:rPr>
              <a:t> человеком</a:t>
            </a:r>
            <a:endParaRPr lang="ru-RU" sz="2400" dirty="0">
              <a:solidFill>
                <a:srgbClr val="3399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127125" cy="1511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937" y="3284984"/>
            <a:ext cx="3491880" cy="2618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8958" y="1152128"/>
            <a:ext cx="2193708" cy="2924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8644" y="458569"/>
            <a:ext cx="2516448" cy="1887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077072"/>
            <a:ext cx="3347864" cy="2510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3691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20688"/>
            <a:ext cx="6512511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3399FF"/>
                </a:solidFill>
              </a:rPr>
              <a:t>Викторина по произведениям автора</a:t>
            </a:r>
            <a:endParaRPr lang="ru-RU" sz="2400" dirty="0">
              <a:solidFill>
                <a:srgbClr val="3399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127125" cy="1511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8204" y="3008163"/>
            <a:ext cx="2519772" cy="1889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88840"/>
            <a:ext cx="2637561" cy="2090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32" y="4509120"/>
            <a:ext cx="2339752" cy="1754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6384" y="4509120"/>
            <a:ext cx="2627784" cy="1970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6384" y="1712913"/>
            <a:ext cx="2843808" cy="21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8292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20688"/>
            <a:ext cx="6512511" cy="86409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3399FF"/>
                </a:solidFill>
              </a:rPr>
              <a:t>Рисование по произведению </a:t>
            </a:r>
            <a:br>
              <a:rPr lang="ru-RU" sz="2400" dirty="0" smtClean="0">
                <a:solidFill>
                  <a:srgbClr val="3399FF"/>
                </a:solidFill>
              </a:rPr>
            </a:br>
            <a:r>
              <a:rPr lang="ru-RU" sz="2400" dirty="0" smtClean="0">
                <a:solidFill>
                  <a:srgbClr val="3399FF"/>
                </a:solidFill>
              </a:rPr>
              <a:t>С.В. Михалкова </a:t>
            </a:r>
            <a:br>
              <a:rPr lang="ru-RU" sz="2400" dirty="0" smtClean="0">
                <a:solidFill>
                  <a:srgbClr val="3399FF"/>
                </a:solidFill>
              </a:rPr>
            </a:br>
            <a:r>
              <a:rPr lang="ru-RU" sz="2400" dirty="0" smtClean="0">
                <a:solidFill>
                  <a:srgbClr val="3399FF"/>
                </a:solidFill>
              </a:rPr>
              <a:t>«Дядя Стёпа»</a:t>
            </a:r>
            <a:endParaRPr lang="ru-RU" sz="2400" dirty="0">
              <a:solidFill>
                <a:srgbClr val="3399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127125" cy="1511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2220" y="908720"/>
            <a:ext cx="1944216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005064"/>
            <a:ext cx="2031690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852936"/>
            <a:ext cx="2093637" cy="3284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235349"/>
            <a:ext cx="2247714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1849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393</TotalTime>
  <Words>133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ГБОУ ЦРР – детский сад №2667  «Дядя Стёпа в гостях у малышей»  </vt:lpstr>
      <vt:lpstr>Слайд 2</vt:lpstr>
      <vt:lpstr>Знакомство с биографией С.В. Михалкова Чтение детских книг </vt:lpstr>
      <vt:lpstr>Слайд 4</vt:lpstr>
      <vt:lpstr>Просмотр мультфильма «Дядя Стёпа»</vt:lpstr>
      <vt:lpstr>Экскурсия к светофору </vt:lpstr>
      <vt:lpstr>Встреча с интересным  человеком</vt:lpstr>
      <vt:lpstr>Викторина по произведениям автора</vt:lpstr>
      <vt:lpstr>Рисование по произведению  С.В. Михалкова  «Дядя Стёпа»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ЦРР – детский сад №2667</dc:title>
  <cp:lastModifiedBy>apple</cp:lastModifiedBy>
  <cp:revision>36</cp:revision>
  <dcterms:modified xsi:type="dcterms:W3CDTF">2012-11-16T09:56:19Z</dcterms:modified>
</cp:coreProperties>
</file>