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263" r:id="rId2"/>
    <p:sldId id="257" r:id="rId3"/>
    <p:sldId id="276" r:id="rId4"/>
    <p:sldId id="271" r:id="rId5"/>
    <p:sldId id="259" r:id="rId6"/>
    <p:sldId id="256" r:id="rId7"/>
    <p:sldId id="280" r:id="rId8"/>
    <p:sldId id="277" r:id="rId9"/>
    <p:sldId id="267" r:id="rId10"/>
    <p:sldId id="266" r:id="rId11"/>
    <p:sldId id="281" r:id="rId12"/>
    <p:sldId id="278" r:id="rId13"/>
    <p:sldId id="279" r:id="rId14"/>
    <p:sldId id="268" r:id="rId15"/>
    <p:sldId id="272" r:id="rId16"/>
    <p:sldId id="284" r:id="rId17"/>
    <p:sldId id="265" r:id="rId18"/>
    <p:sldId id="269" r:id="rId19"/>
    <p:sldId id="274" r:id="rId20"/>
    <p:sldId id="260" r:id="rId21"/>
    <p:sldId id="286" r:id="rId22"/>
    <p:sldId id="261" r:id="rId23"/>
    <p:sldId id="270" r:id="rId24"/>
    <p:sldId id="262" r:id="rId25"/>
    <p:sldId id="285" r:id="rId26"/>
    <p:sldId id="282" r:id="rId27"/>
    <p:sldId id="283" r:id="rId28"/>
    <p:sldId id="264" r:id="rId29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3399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41" autoAdjust="0"/>
    <p:restoredTop sz="90929" autoAdjust="0"/>
  </p:normalViewPr>
  <p:slideViewPr>
    <p:cSldViewPr>
      <p:cViewPr varScale="1">
        <p:scale>
          <a:sx n="81" d="100"/>
          <a:sy n="81" d="100"/>
        </p:scale>
        <p:origin x="-4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814A-CFAC-411C-96DA-91C2B3DF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B222-2FDC-46F9-8C6F-7D88BD462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738C-4224-455A-BB7A-94D9016B3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595B-828A-4716-A7CA-A449498F8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E7D5-1D76-463C-BDCE-B231EEC4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0B7A6-510F-4109-8E76-A9BCE3E2A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C9EE-18FA-4131-919C-6C4CDC42C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91FC-DFD1-4348-99D9-281683766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E7A1-CDEC-460F-92E3-34213BA0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B257-C084-47DB-A223-44F07C92F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A2BE-5A10-4E66-822C-D1555CCCF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820E6391-3F35-448B-918A-FA58C8DF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7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290513" y="188913"/>
            <a:ext cx="94345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5500">
                <a:latin typeface="Arial Black" pitchFamily="34" charset="0"/>
              </a:rPr>
              <a:t>Слова,</a:t>
            </a:r>
          </a:p>
          <a:p>
            <a:pPr algn="ctr" eaLnBrk="0" hangingPunct="0"/>
            <a:r>
              <a:rPr lang="ru-RU" sz="5500">
                <a:latin typeface="Arial Black" pitchFamily="34" charset="0"/>
              </a:rPr>
              <a:t> которые творят чудеса</a:t>
            </a:r>
          </a:p>
        </p:txBody>
      </p:sp>
      <p:pic>
        <p:nvPicPr>
          <p:cNvPr id="13314" name="Picture 8" descr="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20938"/>
            <a:ext cx="539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800" b="1"/>
              <a:t>ДОБРЫЙ ВЕЧЕР</a:t>
            </a:r>
          </a:p>
        </p:txBody>
      </p:sp>
      <p:pic>
        <p:nvPicPr>
          <p:cNvPr id="22530" name="Picture 5" descr="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49275"/>
            <a:ext cx="4824413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1752600" y="5181600"/>
            <a:ext cx="571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Если солнышко садится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По деревьям золотится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Говорим тогда при встрече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Всем знакомым: «</a:t>
            </a:r>
            <a:r>
              <a:rPr lang="ru-RU" b="1">
                <a:solidFill>
                  <a:srgbClr val="FF0000"/>
                </a:solidFill>
              </a:rPr>
              <a:t>Добрый вечер!</a:t>
            </a:r>
            <a:r>
              <a:rPr lang="ru-RU" b="1">
                <a:solidFill>
                  <a:schemeClr val="accent2"/>
                </a:solidFill>
              </a:rPr>
              <a:t>»</a:t>
            </a:r>
          </a:p>
        </p:txBody>
      </p:sp>
      <p:pic>
        <p:nvPicPr>
          <p:cNvPr id="23554" name="Picture 5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692150"/>
            <a:ext cx="66960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53340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800" b="1"/>
              <a:t>СПОКОЙНОЙ НОЧИ</a:t>
            </a:r>
          </a:p>
        </p:txBody>
      </p:sp>
      <p:pic>
        <p:nvPicPr>
          <p:cNvPr id="24578" name="Picture 3" descr="f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6061075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800" b="1"/>
              <a:t>ПРИЯТНЫХ СНОВ</a:t>
            </a:r>
          </a:p>
        </p:txBody>
      </p:sp>
      <p:pic>
        <p:nvPicPr>
          <p:cNvPr id="25602" name="Picture 4" descr="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89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08175" y="5516563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5400" b="1"/>
              <a:t>СПАСИБО</a:t>
            </a:r>
          </a:p>
        </p:txBody>
      </p:sp>
      <p:pic>
        <p:nvPicPr>
          <p:cNvPr id="26626" name="Picture 4" descr="by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7755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Растает даже ледяная глыба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От слова теплого "Спасибо"</a:t>
            </a:r>
            <a:endParaRPr lang="ru-RU" sz="2800" b="1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7650" name="Picture 5" descr="q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65175"/>
            <a:ext cx="436721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800" b="1"/>
              <a:t>БЛАГОДАРЮ ВАС</a:t>
            </a:r>
          </a:p>
        </p:txBody>
      </p:sp>
      <p:pic>
        <p:nvPicPr>
          <p:cNvPr id="28674" name="Picture 4" descr="e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692150"/>
            <a:ext cx="448151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5257800"/>
            <a:ext cx="6137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ДАЙ ПОЖАЛУЙСТА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29698" name="Picture 4" descr="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53340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5400" b="1"/>
              <a:t>ИЗВИНИ</a:t>
            </a:r>
          </a:p>
        </p:txBody>
      </p:sp>
      <p:pic>
        <p:nvPicPr>
          <p:cNvPr id="30722" name="Picture 5" descr="q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76250"/>
            <a:ext cx="5715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Когда нас бронят за шалости,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Говорим: 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Прости, пожалуйста</a:t>
            </a:r>
          </a:p>
        </p:txBody>
      </p:sp>
      <p:pic>
        <p:nvPicPr>
          <p:cNvPr id="31746" name="Picture 4" descr="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20713"/>
            <a:ext cx="5976938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82550" y="5486400"/>
            <a:ext cx="918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Есть слова, без которых в нашей жизни мы не можем обойтись.</a:t>
            </a:r>
          </a:p>
          <a:p>
            <a:pPr algn="ctr" eaLnBrk="0" hangingPunct="0"/>
            <a:r>
              <a:rPr lang="ru-RU" b="1"/>
              <a:t>Эти слова по-настоящему способны творить чудеса.</a:t>
            </a:r>
          </a:p>
        </p:txBody>
      </p:sp>
      <p:pic>
        <p:nvPicPr>
          <p:cNvPr id="14338" name="Picture 5" descr="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6250"/>
            <a:ext cx="617855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36750" y="5392738"/>
            <a:ext cx="5175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БУДЬТЕ ДОБРЫ</a:t>
            </a:r>
          </a:p>
        </p:txBody>
      </p:sp>
      <p:pic>
        <p:nvPicPr>
          <p:cNvPr id="32770" name="Picture 4" descr="q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9215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7238" y="5392738"/>
            <a:ext cx="7529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ПРИЯТНОГО АППЕТИТА</a:t>
            </a:r>
          </a:p>
        </p:txBody>
      </p:sp>
      <p:pic>
        <p:nvPicPr>
          <p:cNvPr id="2" name="Picture 4" descr="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1276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62200" y="5105400"/>
            <a:ext cx="4657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БУДЬ ЗДОРОВ</a:t>
            </a:r>
          </a:p>
        </p:txBody>
      </p:sp>
      <p:pic>
        <p:nvPicPr>
          <p:cNvPr id="34818" name="Picture 5" descr="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31838"/>
            <a:ext cx="532923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71600" y="54102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/>
              <a:t>ДОБРО ПОЖАЛОВАТЬ</a:t>
            </a:r>
          </a:p>
        </p:txBody>
      </p:sp>
      <p:pic>
        <p:nvPicPr>
          <p:cNvPr id="35842" name="Picture 3" descr="my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76250"/>
            <a:ext cx="59039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1238" y="5562600"/>
            <a:ext cx="4841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ДО СВИДАНИЯ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36866" name="Picture 4" descr="t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61198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03625" y="5257800"/>
            <a:ext cx="2147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ПОКА</a:t>
            </a:r>
            <a:r>
              <a:rPr lang="ru-RU" sz="4800" b="1">
                <a:solidFill>
                  <a:schemeClr val="accent1"/>
                </a:solidFill>
              </a:rPr>
              <a:t> 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37890" name="Picture 5" descr="s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20713"/>
            <a:ext cx="55181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89050" y="5257800"/>
            <a:ext cx="6773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СЧАСТЛИВОГО ПУТИ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38914" name="Picture 3" descr="k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76250"/>
            <a:ext cx="61912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14488" y="5257800"/>
            <a:ext cx="6132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ВСЕГО ХОРОШЕГО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39938" name="Picture 3" descr="p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0350"/>
            <a:ext cx="4762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46350" y="5257800"/>
            <a:ext cx="42656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/>
              <a:t>ДО ВСТРЕЧИ</a:t>
            </a:r>
            <a:r>
              <a:rPr lang="ru-RU" sz="2000"/>
              <a:t> </a:t>
            </a:r>
            <a:endParaRPr lang="ru-RU"/>
          </a:p>
        </p:txBody>
      </p:sp>
      <p:pic>
        <p:nvPicPr>
          <p:cNvPr id="40962" name="Picture 5" descr="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7294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5334000"/>
            <a:ext cx="5835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5400" b="1"/>
              <a:t>ЗДРАВСТВУЙТЕ</a:t>
            </a:r>
            <a:r>
              <a:rPr lang="ru-RU"/>
              <a:t> </a:t>
            </a:r>
          </a:p>
        </p:txBody>
      </p:sp>
      <p:pic>
        <p:nvPicPr>
          <p:cNvPr id="15362" name="Picture 4" descr="ty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92150"/>
            <a:ext cx="53276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81200" y="5486400"/>
            <a:ext cx="561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66"/>
                </a:solidFill>
                <a:cs typeface="Times New Roman" pitchFamily="18" charset="0"/>
              </a:rPr>
              <a:t>Мальчик, вежливый и развитый,</a:t>
            </a:r>
            <a:r>
              <a:rPr lang="ru-RU" sz="2400" b="1">
                <a:cs typeface="Times New Roman" pitchFamily="18" charset="0"/>
              </a:rPr>
              <a:t> </a:t>
            </a:r>
            <a:br>
              <a:rPr lang="ru-RU" sz="2400" b="1">
                <a:cs typeface="Times New Roman" pitchFamily="18" charset="0"/>
              </a:rPr>
            </a:br>
            <a:r>
              <a:rPr lang="ru-RU" sz="2400" b="1">
                <a:solidFill>
                  <a:srgbClr val="000066"/>
                </a:solidFill>
                <a:cs typeface="Times New Roman" pitchFamily="18" charset="0"/>
              </a:rPr>
              <a:t>Говорит при встрече:</a:t>
            </a:r>
            <a:r>
              <a:rPr lang="ru-RU" sz="2400" b="1"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Здравствуйте</a:t>
            </a:r>
            <a:r>
              <a:rPr lang="ru-RU" sz="2400"/>
              <a:t> </a:t>
            </a:r>
          </a:p>
        </p:txBody>
      </p:sp>
      <p:pic>
        <p:nvPicPr>
          <p:cNvPr id="16386" name="Picture 5" descr="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052513"/>
            <a:ext cx="62642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24200" y="5562600"/>
            <a:ext cx="3522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6000" b="1"/>
              <a:t>ПРИВЕТ </a:t>
            </a:r>
          </a:p>
        </p:txBody>
      </p:sp>
      <p:pic>
        <p:nvPicPr>
          <p:cNvPr id="17410" name="Picture 4" descr="f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04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52600" y="50292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5400" b="1"/>
              <a:t>ДОБРОЕ УТРО</a:t>
            </a:r>
          </a:p>
        </p:txBody>
      </p:sp>
      <p:pic>
        <p:nvPicPr>
          <p:cNvPr id="18434" name="Picture 4" descr="g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33375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2667000" y="4724400"/>
            <a:ext cx="556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, лес зеленый!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, липы, клены,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, облака</a:t>
            </a:r>
          </a:p>
          <a:p>
            <a:pPr eaLnBrk="0" hangingPunct="0"/>
            <a:r>
              <a:rPr lang="ru-RU" sz="2000" b="1"/>
              <a:t>И широкая река,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С добрым утром</a:t>
            </a:r>
            <a:r>
              <a:rPr lang="ru-RU" sz="2000" b="1"/>
              <a:t> – золотистым,</a:t>
            </a:r>
          </a:p>
          <a:p>
            <a:pPr eaLnBrk="0" hangingPunct="0"/>
            <a:r>
              <a:rPr lang="ru-RU" sz="2000" b="1"/>
              <a:t>Ясным солнечным, росистым!</a:t>
            </a:r>
            <a:endParaRPr lang="ru-RU" sz="2000" b="1">
              <a:solidFill>
                <a:schemeClr val="accent1"/>
              </a:solidFill>
            </a:endParaRPr>
          </a:p>
        </p:txBody>
      </p:sp>
      <p:pic>
        <p:nvPicPr>
          <p:cNvPr id="19458" name="Picture 5" descr="g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0350"/>
            <a:ext cx="31654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5400" b="1"/>
              <a:t>ДОБРЫЙ ДЕНЬ</a:t>
            </a:r>
          </a:p>
        </p:txBody>
      </p:sp>
      <p:pic>
        <p:nvPicPr>
          <p:cNvPr id="20482" name="Picture 4" descr="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590391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752600" y="50292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Зазеленеет старый пень,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ru-RU" sz="2800" b="1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000066"/>
                </a:solidFill>
                <a:cs typeface="Times New Roman" pitchFamily="18" charset="0"/>
              </a:rPr>
              <a:t>Когда услышит:</a:t>
            </a:r>
            <a:r>
              <a:rPr lang="ru-RU" sz="2800" b="1">
                <a:solidFill>
                  <a:srgbClr val="000066"/>
                </a:solidFill>
              </a:rPr>
              <a:t> «</a:t>
            </a:r>
            <a:r>
              <a:rPr lang="ru-RU" sz="2800" b="1">
                <a:cs typeface="Times New Roman" pitchFamily="18" charset="0"/>
              </a:rPr>
              <a:t>Добрый день</a:t>
            </a:r>
            <a:r>
              <a:rPr lang="ru-RU" sz="2800" b="1">
                <a:solidFill>
                  <a:srgbClr val="000066"/>
                </a:solidFill>
              </a:rPr>
              <a:t>»</a:t>
            </a:r>
            <a:endParaRPr lang="ru-RU" sz="5400" b="1">
              <a:solidFill>
                <a:schemeClr val="accent1"/>
              </a:solidFill>
            </a:endParaRPr>
          </a:p>
        </p:txBody>
      </p:sp>
      <p:pic>
        <p:nvPicPr>
          <p:cNvPr id="21506" name="Picture 5" descr="z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4813"/>
            <a:ext cx="41402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125</Words>
  <Application>Microsoft Office PowerPoint</Application>
  <PresentationFormat>On-screen Show (4:3)</PresentationFormat>
  <Paragraphs>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Calibri</vt:lpstr>
      <vt:lpstr>Arial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DIMA</dc:creator>
  <cp:lastModifiedBy>Administrator</cp:lastModifiedBy>
  <cp:revision>50</cp:revision>
  <dcterms:created xsi:type="dcterms:W3CDTF">2003-05-18T10:12:03Z</dcterms:created>
  <dcterms:modified xsi:type="dcterms:W3CDTF">2013-02-05T09:21:46Z</dcterms:modified>
</cp:coreProperties>
</file>